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89" r:id="rId24"/>
    <p:sldMasterId id="2147483890" r:id="rId26"/>
  </p:sldMasterIdLst>
  <p:sldIdLst>
    <p:sldId id="256" r:id="rId28"/>
    <p:sldId id="258" r:id="rId29"/>
    <p:sldId id="259" r:id="rId30"/>
    <p:sldId id="260" r:id="rId31"/>
    <p:sldId id="269" r:id="rId32"/>
    <p:sldId id="261" r:id="rId33"/>
    <p:sldId id="272" r:id="rId34"/>
    <p:sldId id="270" r:id="rId35"/>
    <p:sldId id="271" r:id="rId36"/>
    <p:sldId id="273" r:id="rId37"/>
    <p:sldId id="262" r:id="rId38"/>
    <p:sldId id="263" r:id="rId39"/>
    <p:sldId id="277" r:id="rId40"/>
    <p:sldId id="274" r:id="rId41"/>
    <p:sldId id="278" r:id="rId42"/>
    <p:sldId id="265" r:id="rId43"/>
    <p:sldId id="279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5" r:id="rId61"/>
    <p:sldId id="266" r:id="rId62"/>
    <p:sldId id="314" r:id="rId63"/>
    <p:sldId id="267" r:id="rId64"/>
    <p:sldId id="312" r:id="rId65"/>
    <p:sldId id="313" r:id="rId66"/>
    <p:sldId id="268" r:id="rId6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4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2" Type="http://schemas.openxmlformats.org/officeDocument/2006/relationships/slide" Target="slides/slide25.xml"></Relationship><Relationship Id="rId53" Type="http://schemas.openxmlformats.org/officeDocument/2006/relationships/slide" Target="slides/slide26.xml"></Relationship><Relationship Id="rId54" Type="http://schemas.openxmlformats.org/officeDocument/2006/relationships/slide" Target="slides/slide27.xml"></Relationship><Relationship Id="rId55" Type="http://schemas.openxmlformats.org/officeDocument/2006/relationships/slide" Target="slides/slide28.xml"></Relationship><Relationship Id="rId56" Type="http://schemas.openxmlformats.org/officeDocument/2006/relationships/slide" Target="slides/slide29.xml"></Relationship><Relationship Id="rId57" Type="http://schemas.openxmlformats.org/officeDocument/2006/relationships/slide" Target="slides/slide30.xml"></Relationship><Relationship Id="rId58" Type="http://schemas.openxmlformats.org/officeDocument/2006/relationships/slide" Target="slides/slide31.xml"></Relationship><Relationship Id="rId59" Type="http://schemas.openxmlformats.org/officeDocument/2006/relationships/slide" Target="slides/slide32.xml"></Relationship><Relationship Id="rId60" Type="http://schemas.openxmlformats.org/officeDocument/2006/relationships/slide" Target="slides/slide33.xml"></Relationship><Relationship Id="rId61" Type="http://schemas.openxmlformats.org/officeDocument/2006/relationships/slide" Target="slides/slide34.xml"></Relationship><Relationship Id="rId62" Type="http://schemas.openxmlformats.org/officeDocument/2006/relationships/slide" Target="slides/slide35.xml"></Relationship><Relationship Id="rId63" Type="http://schemas.openxmlformats.org/officeDocument/2006/relationships/slide" Target="slides/slide36.xml"></Relationship><Relationship Id="rId64" Type="http://schemas.openxmlformats.org/officeDocument/2006/relationships/slide" Target="slides/slide37.xml"></Relationship><Relationship Id="rId65" Type="http://schemas.openxmlformats.org/officeDocument/2006/relationships/slide" Target="slides/slide38.xml"></Relationship><Relationship Id="rId66" Type="http://schemas.openxmlformats.org/officeDocument/2006/relationships/slide" Target="slides/slide39.xml"></Relationship><Relationship Id="rId67" Type="http://schemas.openxmlformats.org/officeDocument/2006/relationships/slide" Target="slides/slide40.xml"></Relationship><Relationship Id="rId68" Type="http://schemas.openxmlformats.org/officeDocument/2006/relationships/viewProps" Target="viewProps.xml"></Relationship><Relationship Id="rId69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subtitle style</a:t>
            </a:r>
            <a:endParaRPr lang="ko-KR" altLang="en-US" sz="3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3/20/2022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?? ??" charset="0"/>
              </a:rPr>
              <a:t>3/29/2022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000" cap="all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000" cap="all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000">
              <a:solidFill>
                <a:schemeClr val="tx1">
                  <a:tint val="75000"/>
                </a:schemeClr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3/20/2022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16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6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1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2000" b="1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rtl="0" algn="l" defTabSz="914400" eaLnBrk="1" latinLnBrk="0" hangingPunct="1"/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title style</a:t>
            </a:r>
            <a:endParaRPr lang="ko-KR" altLang="en-US" sz="44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rtl="0" algn="l" defTabSz="914400" eaLnBrk="1" latinLnBrk="0" hangingPunct="1">
              <a:buFont typeface="Arial"/>
              <a:buChar char="�"/>
            </a:pPr>
            <a:r>
              <a:rPr sz="32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32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742950" indent="-285750" rtl="0" algn="l" defTabSz="914400" eaLnBrk="1" latinLnBrk="0" hangingPunct="1">
              <a:buFont typeface="Arial"/>
              <a:buChar char="�"/>
            </a:pPr>
            <a:r>
              <a:rPr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2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rtl="0" algn="l" defTabSz="914400" eaLnBrk="1" latinLnBrk="0" hangingPunct="1">
              <a:buFont typeface="Arial"/>
              <a:buChar char="�"/>
            </a:pPr>
            <a:r>
              <a:rPr sz="24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24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rtl="0" algn="l" defTabSz="914400" eaLnBrk="1" latinLnBrk="0" hangingPunct="1">
              <a:buFont typeface="Arial"/>
              <a:buChar char="�"/>
            </a:pPr>
            <a:r>
              <a:rPr sz="20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20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1/30/2017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6/13/2013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44.png"></Relationship><Relationship Id="rId3" Type="http://schemas.openxmlformats.org/officeDocument/2006/relationships/image" Target="../media/image49.png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67.png"></Relationship><Relationship Id="rId3" Type="http://schemas.openxmlformats.org/officeDocument/2006/relationships/image" Target="../media/image68.png"></Relationship><Relationship Id="rId5" Type="http://schemas.openxmlformats.org/officeDocument/2006/relationships/image" Target="../media/image70.png"></Relationship><Relationship Id="rId6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78.png"></Relationship><Relationship Id="rId3" Type="http://schemas.openxmlformats.org/officeDocument/2006/relationships/image" Target="../media/image79.png"></Relationship><Relationship Id="rId19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78.png"></Relationship><Relationship Id="rId3" Type="http://schemas.openxmlformats.org/officeDocument/2006/relationships/image" Target="../media/image79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78.png"></Relationship><Relationship Id="rId3" Type="http://schemas.openxmlformats.org/officeDocument/2006/relationships/image" Target="../media/image79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image10.png"></Relationship><Relationship Id="rId3" Type="http://schemas.openxmlformats.org/officeDocument/2006/relationships/image" Target="../media/image9.pn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61" Type="http://schemas.openxmlformats.org/officeDocument/2006/relationships/image" Target="../media/image165.png"></Relationship><Relationship Id="rId62" Type="http://schemas.openxmlformats.org/officeDocument/2006/relationships/image" Target="../media/fImage256137105541.jpeg"></Relationship><Relationship Id="rId63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7412711988467.jpeg"></Relationship><Relationship Id="rId5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7071813236334.jpeg"></Relationship><Relationship Id="rId5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5395413506500.jpeg"></Relationship><Relationship Id="rId5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image" Target="../media/image9.png"></Relationship><Relationship Id="rId4" Type="http://schemas.openxmlformats.org/officeDocument/2006/relationships/image" Target="../media/image10.png"></Relationship><Relationship Id="rId5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4282913679169.jpeg"></Relationship><Relationship Id="rId5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28557213845724.jpeg"></Relationship><Relationship Id="rId5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6439513971478.jpeg"></Relationship><Relationship Id="rId5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4998014209358.jpeg"></Relationship><Relationship Id="rId5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4079714356962.jpeg"></Relationship><Relationship Id="rId5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10178414504464.jpeg"></Relationship><Relationship Id="rId5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14702114705705.jpeg"></Relationship><Relationship Id="rId5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14525914898145.jpeg"></Relationship><Relationship Id="rId5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4380115063281.jpeg"></Relationship><Relationship Id="rId5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5765115236827.jpeg"></Relationship><Relationship Id="rId5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4" Type="http://schemas.openxmlformats.org/officeDocument/2006/relationships/image" Target="../media/image13.png"></Relationship><Relationship Id="rId6" Type="http://schemas.openxmlformats.org/officeDocument/2006/relationships/image" Target="../media/image15.png"></Relationship><Relationship Id="rId7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8223115399961.jpeg"></Relationship><Relationship Id="rId5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481311632491.jpeg"></Relationship><Relationship Id="rId5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8086716512995.jpeg"></Relationship><Relationship Id="rId5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3785316761942.jpeg"></Relationship><Relationship Id="rId5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65.png"></Relationship><Relationship Id="rId4" Type="http://schemas.openxmlformats.org/officeDocument/2006/relationships/image" Target="../media/fImage1207079841.png"></Relationship><Relationship Id="rId5" Type="http://schemas.openxmlformats.org/officeDocument/2006/relationships/image" Target="../media/fImage110948018467.png"></Relationship><Relationship Id="rId6" Type="http://schemas.openxmlformats.org/officeDocument/2006/relationships/image" Target="../media/fImage353448026334.png"></Relationship><Relationship Id="rId7" Type="http://schemas.openxmlformats.org/officeDocument/2006/relationships/image" Target="../media/fImage52008036500.png"></Relationship><Relationship Id="rId8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167.png"></Relationship><Relationship Id="rId10" Type="http://schemas.openxmlformats.org/officeDocument/2006/relationships/image" Target="../media/image106.png"></Relationship><Relationship Id="rId14" Type="http://schemas.openxmlformats.org/officeDocument/2006/relationships/image" Target="../media/fImage67837809169.png"></Relationship><Relationship Id="rId15" Type="http://schemas.openxmlformats.org/officeDocument/2006/relationships/image" Target="../media/fImage154977825724.png"></Relationship><Relationship Id="rId16" Type="http://schemas.openxmlformats.org/officeDocument/2006/relationships/image" Target="../media/fImage250657831478.png"></Relationship><Relationship Id="rId17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06.png"></Relationship><Relationship Id="rId3" Type="http://schemas.openxmlformats.org/officeDocument/2006/relationships/image" Target="../media/image175.png"></Relationship><Relationship Id="rId4" Type="http://schemas.openxmlformats.org/officeDocument/2006/relationships/image" Target="../media/fImage5581227649358.png"></Relationship><Relationship Id="rId5" Type="http://schemas.openxmlformats.org/officeDocument/2006/relationships/image" Target="../media/fImage2717477656962.png"></Relationship><Relationship Id="rId6" Type="http://schemas.openxmlformats.org/officeDocument/2006/relationships/image" Target="../media/fImage324807664464.png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175.png"></Relationship><Relationship Id="rId14" Type="http://schemas.openxmlformats.org/officeDocument/2006/relationships/image" Target="../media/image106.png"></Relationship><Relationship Id="rId15" Type="http://schemas.openxmlformats.org/officeDocument/2006/relationships/image" Target="../media/fImage211747765705.png"></Relationship><Relationship Id="rId16" Type="http://schemas.openxmlformats.org/officeDocument/2006/relationships/image" Target="../media/fImage520257778145.png"></Relationship><Relationship Id="rId17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image10.png"></Relationship><Relationship Id="rId3" Type="http://schemas.openxmlformats.org/officeDocument/2006/relationships/image" Target="../media/image9.png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image" Target="../media/image9.png"></Relationship><Relationship Id="rId4" Type="http://schemas.openxmlformats.org/officeDocument/2006/relationships/slideLayout" Target="../slideLayouts/slideLayout1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5" Type="http://schemas.openxmlformats.org/officeDocument/2006/relationships/image" Target="../media/image20.png"></Relationship><Relationship Id="rId6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187.png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3" Type="http://schemas.openxmlformats.org/officeDocument/2006/relationships/image" Target="../media/image20.pn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44.png"></Relationship><Relationship Id="rId7" Type="http://schemas.openxmlformats.org/officeDocument/2006/relationships/image" Target="../media/image49.png"></Relationship><Relationship Id="rId25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44.png"></Relationship><Relationship Id="rId3" Type="http://schemas.openxmlformats.org/officeDocument/2006/relationships/image" Target="../media/image49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44.png"></Relationship><Relationship Id="rId3" Type="http://schemas.openxmlformats.org/officeDocument/2006/relationships/image" Target="../media/image49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44.png"></Relationship><Relationship Id="rId3" Type="http://schemas.openxmlformats.org/officeDocument/2006/relationships/image" Target="../media/image49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bg>
      <p:bgPr>
        <a:solidFill>
          <a:srgbClr val="2D4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8000" y="0"/>
            <a:ext cx="10324465" cy="10285730"/>
            <a:chOff x="10668000" y="0"/>
            <a:chExt cx="10324465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668000" y="0"/>
              <a:ext cx="10325100" cy="10286365"/>
            </a:xfrm>
            <a:prstGeom prst="rect"/>
            <a:noFill/>
          </p:spPr>
        </p:pic>
      </p:grpSp>
      <p:sp>
        <p:nvSpPr>
          <p:cNvPr id="1002" name="텍스트 상자 1"/>
          <p:cNvSpPr txBox="1">
            <a:spLocks/>
          </p:cNvSpPr>
          <p:nvPr/>
        </p:nvSpPr>
        <p:spPr>
          <a:xfrm>
            <a:off x="1240155" y="3027680"/>
            <a:ext cx="10739120" cy="907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5300" spc="-70">
                <a:solidFill>
                  <a:schemeClr val="bg1"/>
                </a:solidFill>
                <a:latin typeface="SF_HailSnow" charset="0"/>
                <a:ea typeface="?? ??" charset="0"/>
              </a:rPr>
              <a:t>Root</a:t>
            </a:r>
            <a:endParaRPr lang="ko-KR" altLang="en-US" sz="5300">
              <a:solidFill>
                <a:schemeClr val="bg1"/>
              </a:solidFill>
              <a:latin typeface="SF_HailSnow" charset="0"/>
              <a:ea typeface="?? ??" charset="0"/>
            </a:endParaRPr>
          </a:p>
        </p:txBody>
      </p:sp>
      <p:sp>
        <p:nvSpPr>
          <p:cNvPr id="1003" name="텍스트 상자 2"/>
          <p:cNvSpPr txBox="1">
            <a:spLocks/>
          </p:cNvSpPr>
          <p:nvPr/>
        </p:nvSpPr>
        <p:spPr>
          <a:xfrm rot="0">
            <a:off x="1240155" y="4225290"/>
            <a:ext cx="8150860" cy="1707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500">
                <a:solidFill>
                  <a:schemeClr val="bg1"/>
                </a:solidFill>
                <a:latin typeface="Play" charset="0"/>
                <a:ea typeface="?? ??" charset="0"/>
              </a:rPr>
              <a:t>2022.03.30</a:t>
            </a:r>
            <a:endParaRPr lang="ko-KR" altLang="en-US" sz="3500">
              <a:solidFill>
                <a:schemeClr val="bg1"/>
              </a:solidFill>
              <a:latin typeface="Play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3500">
              <a:solidFill>
                <a:schemeClr val="bg1"/>
              </a:solidFill>
              <a:latin typeface="Play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500">
                <a:solidFill>
                  <a:schemeClr val="bg1"/>
                </a:solidFill>
                <a:latin typeface="Play" charset="0"/>
                <a:ea typeface="?? ??" charset="0"/>
              </a:rPr>
              <a:t>개인 프로젝트 - 여행정보 공유커뮤니티</a:t>
            </a:r>
            <a:endParaRPr lang="ko-KR" altLang="en-US" sz="3500">
              <a:solidFill>
                <a:schemeClr val="bg1"/>
              </a:solidFill>
              <a:latin typeface="Play" charset="0"/>
              <a:ea typeface="?? ??" charset="0"/>
            </a:endParaRPr>
          </a:p>
        </p:txBody>
      </p:sp>
      <p:sp>
        <p:nvSpPr>
          <p:cNvPr id="1004" name="텍스트 상자 3"/>
          <p:cNvSpPr txBox="1">
            <a:spLocks/>
          </p:cNvSpPr>
          <p:nvPr/>
        </p:nvSpPr>
        <p:spPr>
          <a:xfrm rot="0">
            <a:off x="1229995" y="7722870"/>
            <a:ext cx="3081655" cy="939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5500" b="1">
                <a:solidFill>
                  <a:srgbClr val="FFFFFF"/>
                </a:solidFill>
                <a:latin typeface="Play" charset="0"/>
                <a:ea typeface="?? ??" charset="0"/>
              </a:rPr>
              <a:t>백 재 근</a:t>
            </a:r>
            <a:r>
              <a:rPr sz="5500" b="1">
                <a:solidFill>
                  <a:srgbClr val="FFFFFF"/>
                </a:solidFill>
                <a:latin typeface="Play" charset="0"/>
                <a:ea typeface="Calibri" charset="0"/>
              </a:rPr>
              <a:t> </a:t>
            </a:r>
            <a:endParaRPr lang="ko-KR" altLang="en-US" sz="5500" b="1">
              <a:solidFill>
                <a:srgbClr val="FFFFFF"/>
              </a:solidFill>
              <a:latin typeface="Play" charset="0"/>
              <a:ea typeface="Calibri" charset="0"/>
            </a:endParaRPr>
          </a:p>
        </p:txBody>
      </p:sp>
      <p:sp>
        <p:nvSpPr>
          <p:cNvPr id="1005" name="텍스트 상자 4"/>
          <p:cNvSpPr txBox="1">
            <a:spLocks/>
          </p:cNvSpPr>
          <p:nvPr/>
        </p:nvSpPr>
        <p:spPr>
          <a:xfrm rot="16200000">
            <a:off x="10264140" y="5115560"/>
            <a:ext cx="15448915" cy="4921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bg1">
                    <a:lumMod val="95000"/>
                    <a:lumOff val="0"/>
                  </a:schemeClr>
                </a:solidFill>
                <a:latin typeface="Play" charset="0"/>
                <a:ea typeface="?? ??" charset="0"/>
              </a:rPr>
              <a:t>Spring project</a:t>
            </a:r>
            <a:endParaRPr lang="ko-KR" altLang="en-US" sz="2600">
              <a:solidFill>
                <a:schemeClr val="bg1">
                  <a:lumMod val="95000"/>
                  <a:lumOff val="0"/>
                </a:schemeClr>
              </a:solidFill>
              <a:latin typeface="Play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4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14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개발 내용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04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6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" name="Picture " descr="C:/Users/axsza/AppData/Roaming/PolarisOffice/ETemp/26236_17932008/image4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graphicFrame>
        <p:nvGraphicFramePr>
          <p:cNvPr id="1007" name="표 41"/>
          <p:cNvGraphicFramePr>
            <a:graphicFrameLocks noGrp="1"/>
          </p:cNvGraphicFramePr>
          <p:nvPr/>
        </p:nvGraphicFramePr>
        <p:xfrm>
          <a:off x="718820" y="3710305"/>
          <a:ext cx="16830675" cy="60210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07050"/>
                <a:gridCol w="11223625"/>
              </a:tblGrid>
              <a:tr h="12744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4800" kern="1200" i="0" b="1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Bold" charset="0"/>
                        </a:rPr>
                        <a:t>회원관리</a:t>
                      </a:r>
                      <a:endParaRPr lang="ko-KR" altLang="en-US" sz="48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Bold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22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9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jsp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/image/list.jsp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/image/view.jsp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/image/update.jsp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/image/write.jsp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com.root.image.controller.ImageController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service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Com.root.image.ImageService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Mapper.xml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620"/>
            <a:ext cx="18285460" cy="7357110"/>
            <a:chOff x="0" y="2928620"/>
            <a:chExt cx="18285460" cy="7357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620"/>
              <a:ext cx="18285460" cy="735711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8585" y="1023620"/>
            <a:ext cx="7201535" cy="9378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소유자원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05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76300" y="5797550"/>
            <a:ext cx="10666095" cy="5199380"/>
            <a:chOff x="-876300" y="5797550"/>
            <a:chExt cx="10666095" cy="5199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76300" y="5797550"/>
              <a:ext cx="10666095" cy="5199380"/>
            </a:xfrm>
            <a:prstGeom prst="rect">
              <a:avLst/>
            </a:prstGeom>
          </p:spPr>
        </p:pic>
      </p:grpSp>
      <p:sp>
        <p:nvSpPr>
          <p:cNvPr id="1005" name="도형 42"/>
          <p:cNvSpPr>
            <a:spLocks/>
          </p:cNvSpPr>
          <p:nvPr/>
        </p:nvSpPr>
        <p:spPr>
          <a:xfrm rot="0">
            <a:off x="968375" y="2940050"/>
            <a:ext cx="2581910" cy="808990"/>
          </a:xfrm>
          <a:prstGeom prst="rect"/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운영 체제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06" name="도형 43"/>
          <p:cNvSpPr>
            <a:spLocks/>
          </p:cNvSpPr>
          <p:nvPr/>
        </p:nvSpPr>
        <p:spPr>
          <a:xfrm rot="0">
            <a:off x="981075" y="4545965"/>
            <a:ext cx="2581910" cy="808990"/>
          </a:xfrm>
          <a:prstGeom prst="rect"/>
          <a:solidFill>
            <a:schemeClr val="accent4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D B M S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07" name="텍스트 상자 44"/>
          <p:cNvSpPr txBox="1">
            <a:spLocks/>
          </p:cNvSpPr>
          <p:nvPr/>
        </p:nvSpPr>
        <p:spPr>
          <a:xfrm rot="0">
            <a:off x="3982085" y="2831465"/>
            <a:ext cx="5241925" cy="9232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5400">
                <a:latin typeface="더페이스샵 잉크립퀴드체" charset="0"/>
                <a:ea typeface="더페이스샵 잉크립퀴드체" charset="0"/>
              </a:rPr>
              <a:t>Windows 10</a:t>
            </a:r>
            <a:endParaRPr lang="ko-KR" altLang="en-US" sz="54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08" name="텍스트 상자 45"/>
          <p:cNvSpPr txBox="1">
            <a:spLocks/>
          </p:cNvSpPr>
          <p:nvPr/>
        </p:nvSpPr>
        <p:spPr>
          <a:xfrm rot="0">
            <a:off x="3982085" y="4559300"/>
            <a:ext cx="5241925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Orecle 11g XE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09" name="도형 46"/>
          <p:cNvSpPr>
            <a:spLocks/>
          </p:cNvSpPr>
          <p:nvPr/>
        </p:nvSpPr>
        <p:spPr>
          <a:xfrm rot="0">
            <a:off x="9019540" y="4576445"/>
            <a:ext cx="2581910" cy="808990"/>
          </a:xfrm>
          <a:prstGeom prst="rect"/>
          <a:solidFill>
            <a:schemeClr val="accent4">
              <a:lumMod val="60000"/>
              <a:lumOff val="40000"/>
            </a:schemeClr>
          </a:solidFill>
        </p:spPr>
        <p:style>
          <a:lnRef idx="0">
            <a:srgbClr val="000000"/>
          </a:lnRef>
          <a:fillRef idx="1001">
            <a:schemeClr val="lt1"/>
          </a:fillRef>
          <a:effectRef idx="0">
            <a:srgbClr val="000000"/>
          </a:effectRef>
          <a:fontRef idx="major"/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IDE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0" name="텍스트 상자 47"/>
          <p:cNvSpPr txBox="1">
            <a:spLocks/>
          </p:cNvSpPr>
          <p:nvPr/>
        </p:nvSpPr>
        <p:spPr>
          <a:xfrm rot="0">
            <a:off x="12000865" y="4576445"/>
            <a:ext cx="53282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STS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1" name="도형 48"/>
          <p:cNvSpPr>
            <a:spLocks/>
          </p:cNvSpPr>
          <p:nvPr/>
        </p:nvSpPr>
        <p:spPr>
          <a:xfrm rot="0">
            <a:off x="9003665" y="6131560"/>
            <a:ext cx="2581910" cy="808990"/>
          </a:xfrm>
          <a:prstGeom prst="rect"/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WAS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2" name="텍스트 상자 49"/>
          <p:cNvSpPr txBox="1">
            <a:spLocks/>
          </p:cNvSpPr>
          <p:nvPr/>
        </p:nvSpPr>
        <p:spPr>
          <a:xfrm rot="0">
            <a:off x="12000865" y="6147435"/>
            <a:ext cx="53282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Tomcat 9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3" name="도형 50"/>
          <p:cNvSpPr>
            <a:spLocks/>
          </p:cNvSpPr>
          <p:nvPr/>
        </p:nvSpPr>
        <p:spPr>
          <a:xfrm rot="0">
            <a:off x="9025890" y="2951480"/>
            <a:ext cx="2581910" cy="808990"/>
          </a:xfrm>
          <a:prstGeom prst="rect"/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개 발 언 어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4" name="텍스트 상자 51"/>
          <p:cNvSpPr txBox="1">
            <a:spLocks/>
          </p:cNvSpPr>
          <p:nvPr/>
        </p:nvSpPr>
        <p:spPr>
          <a:xfrm rot="0">
            <a:off x="11884025" y="2929255"/>
            <a:ext cx="5328285" cy="830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JAVA (JDK 1.8) 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5" name="도형 52"/>
          <p:cNvSpPr>
            <a:spLocks/>
          </p:cNvSpPr>
          <p:nvPr/>
        </p:nvSpPr>
        <p:spPr>
          <a:xfrm rot="0">
            <a:off x="970915" y="6091555"/>
            <a:ext cx="2581910" cy="808990"/>
          </a:xfrm>
          <a:prstGeom prst="rect"/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D B 처리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6" name="텍스트 상자 53"/>
          <p:cNvSpPr txBox="1">
            <a:spLocks/>
          </p:cNvSpPr>
          <p:nvPr/>
        </p:nvSpPr>
        <p:spPr>
          <a:xfrm rot="0">
            <a:off x="3891280" y="6089015"/>
            <a:ext cx="5241925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Oracle SQL Developer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7" name="도형 54"/>
          <p:cNvSpPr>
            <a:spLocks/>
          </p:cNvSpPr>
          <p:nvPr/>
        </p:nvSpPr>
        <p:spPr>
          <a:xfrm rot="0">
            <a:off x="9002395" y="7711440"/>
            <a:ext cx="2581910" cy="808990"/>
          </a:xfrm>
          <a:prstGeom prst="rect"/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400" i="0" b="0">
                <a:solidFill>
                  <a:srgbClr val="202020"/>
                </a:solidFill>
                <a:latin typeface="더페이스샵 잉크립퀴드체" charset="0"/>
                <a:ea typeface="더페이스샵 잉크립퀴드체" charset="0"/>
              </a:rPr>
              <a:t>+</a:t>
            </a:r>
            <a:endParaRPr lang="ko-KR" altLang="en-US" sz="5400" i="0" b="0">
              <a:solidFill>
                <a:srgbClr val="202020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8" name="텍스트 상자 55"/>
          <p:cNvSpPr txBox="1">
            <a:spLocks/>
          </p:cNvSpPr>
          <p:nvPr/>
        </p:nvSpPr>
        <p:spPr>
          <a:xfrm rot="0">
            <a:off x="11998960" y="7636510"/>
            <a:ext cx="5168900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jQuery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19" name="도형 56"/>
          <p:cNvSpPr>
            <a:spLocks/>
          </p:cNvSpPr>
          <p:nvPr/>
        </p:nvSpPr>
        <p:spPr>
          <a:xfrm rot="0">
            <a:off x="969645" y="7671435"/>
            <a:ext cx="2581910" cy="808990"/>
          </a:xfrm>
          <a:prstGeom prst="rect"/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디자인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20" name="텍스트 상자 57"/>
          <p:cNvSpPr txBox="1">
            <a:spLocks/>
          </p:cNvSpPr>
          <p:nvPr/>
        </p:nvSpPr>
        <p:spPr>
          <a:xfrm rot="0">
            <a:off x="3890010" y="7668895"/>
            <a:ext cx="5241925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BOOTSTRAP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21" name="도형 58"/>
          <p:cNvSpPr>
            <a:spLocks/>
          </p:cNvSpPr>
          <p:nvPr/>
        </p:nvSpPr>
        <p:spPr>
          <a:xfrm rot="0">
            <a:off x="9022715" y="9233535"/>
            <a:ext cx="2581910" cy="808990"/>
          </a:xfrm>
          <a:prstGeom prst="rect"/>
          <a:solidFill>
            <a:schemeClr val="tx2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CPU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22" name="텍스트 상자 59"/>
          <p:cNvSpPr txBox="1">
            <a:spLocks/>
          </p:cNvSpPr>
          <p:nvPr/>
        </p:nvSpPr>
        <p:spPr>
          <a:xfrm rot="0">
            <a:off x="11884025" y="9163050"/>
            <a:ext cx="5328920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ryzen 7 3700x 8-Core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23" name="도형 60"/>
          <p:cNvSpPr>
            <a:spLocks/>
          </p:cNvSpPr>
          <p:nvPr/>
        </p:nvSpPr>
        <p:spPr>
          <a:xfrm rot="0">
            <a:off x="965835" y="9206865"/>
            <a:ext cx="2581910" cy="808990"/>
          </a:xfrm>
          <a:prstGeom prst="rect"/>
          <a:solidFill>
            <a:schemeClr val="accent4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더페이스샵 잉크립퀴드체" charset="0"/>
                <a:ea typeface="더페이스샵 잉크립퀴드체" charset="0"/>
              </a:rPr>
              <a:t>그래픽카드</a:t>
            </a:r>
            <a:endParaRPr lang="ko-KR" altLang="en-US" sz="4800">
              <a:solidFill>
                <a:schemeClr val="tx1"/>
              </a:solidFill>
              <a:latin typeface="더페이스샵 잉크립퀴드체" charset="0"/>
              <a:ea typeface="더페이스샵 잉크립퀴드체" charset="0"/>
            </a:endParaRPr>
          </a:p>
        </p:txBody>
      </p:sp>
      <p:sp>
        <p:nvSpPr>
          <p:cNvPr id="1024" name="텍스트 상자 61"/>
          <p:cNvSpPr txBox="1">
            <a:spLocks/>
          </p:cNvSpPr>
          <p:nvPr/>
        </p:nvSpPr>
        <p:spPr>
          <a:xfrm rot="0">
            <a:off x="3891915" y="9191625"/>
            <a:ext cx="5241925" cy="8312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latin typeface="더페이스샵 잉크립퀴드체" charset="0"/>
                <a:ea typeface="더페이스샵 잉크립퀴드체" charset="0"/>
              </a:rPr>
              <a:t>Rtx2060</a:t>
            </a:r>
            <a:endParaRPr lang="ko-KR" altLang="en-US" sz="4800">
              <a:latin typeface="더페이스샵 잉크립퀴드체" charset="0"/>
              <a:ea typeface="더페이스샵 잉크립퀴드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Object 2" descr="C:/Users/axsza/AppData/Roaming/PolarisOffice/ETemp/26236_17932008/image7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5" name="Object 5"/>
          <p:cNvSpPr txBox="1"/>
          <p:nvPr/>
        </p:nvSpPr>
        <p:spPr>
          <a:xfrm>
            <a:off x="1378585" y="1023620"/>
            <a:ext cx="7201535" cy="9378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와이어 프레임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06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sp>
        <p:nvSpPr>
          <p:cNvPr id="1003" name="텍스트 상자 62"/>
          <p:cNvSpPr txBox="1">
            <a:spLocks/>
          </p:cNvSpPr>
          <p:nvPr/>
        </p:nvSpPr>
        <p:spPr>
          <a:xfrm rot="0">
            <a:off x="1062355" y="2192020"/>
            <a:ext cx="3390265" cy="5842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200">
                <a:solidFill>
                  <a:schemeClr val="accent3">
                    <a:lumMod val="50000"/>
                    <a:lumOff val="0"/>
                  </a:schemeClr>
                </a:solidFill>
                <a:latin typeface="SF_HailSnow" charset="0"/>
                <a:ea typeface="?? ??" charset="0"/>
              </a:rPr>
              <a:t>이벤트(공지사항)</a:t>
            </a:r>
            <a:endParaRPr lang="ko-KR" altLang="en-US" sz="3200">
              <a:solidFill>
                <a:srgbClr val="FFFFFF"/>
              </a:solidFill>
              <a:latin typeface="SF_HailSnow" charset="0"/>
              <a:ea typeface="?? ??" charset="0"/>
            </a:endParaRPr>
          </a:p>
        </p:txBody>
      </p:sp>
      <p:sp>
        <p:nvSpPr>
          <p:cNvPr id="1004" name="도형 63"/>
          <p:cNvSpPr>
            <a:spLocks/>
          </p:cNvSpPr>
          <p:nvPr/>
        </p:nvSpPr>
        <p:spPr>
          <a:xfrm rot="0">
            <a:off x="2721610" y="3088640"/>
            <a:ext cx="2491740" cy="1239520"/>
          </a:xfrm>
          <a:prstGeom prst="round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main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5" name="도형 64"/>
          <p:cNvSpPr>
            <a:spLocks/>
          </p:cNvSpPr>
          <p:nvPr/>
        </p:nvSpPr>
        <p:spPr>
          <a:xfrm rot="0">
            <a:off x="2721610" y="517017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리스트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65"/>
          <p:cNvSpPr>
            <a:spLocks/>
          </p:cNvSpPr>
          <p:nvPr/>
        </p:nvSpPr>
        <p:spPr>
          <a:xfrm rot="0">
            <a:off x="7242810" y="517398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</a:t>
            </a: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글보기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66"/>
          <p:cNvSpPr>
            <a:spLocks/>
          </p:cNvSpPr>
          <p:nvPr/>
        </p:nvSpPr>
        <p:spPr>
          <a:xfrm rot="0">
            <a:off x="12607925" y="51638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글삭제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67"/>
          <p:cNvSpPr>
            <a:spLocks/>
          </p:cNvSpPr>
          <p:nvPr/>
        </p:nvSpPr>
        <p:spPr>
          <a:xfrm rot="0">
            <a:off x="12607925" y="64973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글수정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68"/>
          <p:cNvSpPr>
            <a:spLocks/>
          </p:cNvSpPr>
          <p:nvPr/>
        </p:nvSpPr>
        <p:spPr>
          <a:xfrm rot="0">
            <a:off x="7232650" y="8538845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글쓰기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10" name="도형 69"/>
          <p:cNvCxnSpPr/>
          <p:nvPr/>
        </p:nvCxnSpPr>
        <p:spPr>
          <a:xfrm rot="0">
            <a:off x="5212080" y="5789295"/>
            <a:ext cx="2032000" cy="508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도형 70"/>
          <p:cNvCxnSpPr/>
          <p:nvPr/>
        </p:nvCxnSpPr>
        <p:spPr>
          <a:xfrm rot="0" flipV="1">
            <a:off x="9733280" y="5782945"/>
            <a:ext cx="2875915" cy="1143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도형 71"/>
          <p:cNvCxnSpPr/>
          <p:nvPr/>
        </p:nvCxnSpPr>
        <p:spPr>
          <a:xfrm rot="16200000" flipH="1" flipV="1">
            <a:off x="8906510" y="224155"/>
            <a:ext cx="7620" cy="9887585"/>
          </a:xfrm>
          <a:prstGeom prst="bentConnector3">
            <a:avLst>
              <a:gd name="adj1" fmla="val -3929546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도형 72"/>
          <p:cNvCxnSpPr/>
          <p:nvPr/>
        </p:nvCxnSpPr>
        <p:spPr>
          <a:xfrm rot="0">
            <a:off x="3966845" y="4326890"/>
            <a:ext cx="1270" cy="84455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도형 73"/>
          <p:cNvSpPr>
            <a:spLocks/>
          </p:cNvSpPr>
          <p:nvPr/>
        </p:nvSpPr>
        <p:spPr>
          <a:xfrm rot="0">
            <a:off x="2897505" y="857631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일반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15" name="도형 74"/>
          <p:cNvSpPr>
            <a:spLocks/>
          </p:cNvSpPr>
          <p:nvPr/>
        </p:nvSpPr>
        <p:spPr>
          <a:xfrm rot="0">
            <a:off x="2897505" y="924306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관리자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16" name="도형 75"/>
          <p:cNvCxnSpPr/>
          <p:nvPr/>
        </p:nvCxnSpPr>
        <p:spPr>
          <a:xfrm rot="0" flipV="1">
            <a:off x="3966845" y="6408420"/>
            <a:ext cx="1270" cy="216916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도형 76"/>
          <p:cNvCxnSpPr/>
          <p:nvPr/>
        </p:nvCxnSpPr>
        <p:spPr>
          <a:xfrm rot="10800000">
            <a:off x="2734310" y="5789295"/>
            <a:ext cx="177165" cy="3708400"/>
          </a:xfrm>
          <a:prstGeom prst="bentConnector3">
            <a:avLst>
              <a:gd name="adj1" fmla="val 244560"/>
            </a:avLst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도형 77"/>
          <p:cNvSpPr>
            <a:spLocks/>
          </p:cNvSpPr>
          <p:nvPr/>
        </p:nvSpPr>
        <p:spPr>
          <a:xfrm rot="16200000" flipH="1">
            <a:off x="5092700" y="7017385"/>
            <a:ext cx="3335655" cy="947420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9" name="도형 78"/>
          <p:cNvSpPr>
            <a:spLocks/>
          </p:cNvSpPr>
          <p:nvPr/>
        </p:nvSpPr>
        <p:spPr>
          <a:xfrm rot="16200000" flipH="1">
            <a:off x="11351895" y="5861050"/>
            <a:ext cx="1348740" cy="1165225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20" name="도형 79"/>
          <p:cNvCxnSpPr/>
          <p:nvPr/>
        </p:nvCxnSpPr>
        <p:spPr>
          <a:xfrm rot="5400000" flipH="1">
            <a:off x="10508615" y="4391660"/>
            <a:ext cx="1324610" cy="5366385"/>
          </a:xfrm>
          <a:prstGeom prst="bentConnector3">
            <a:avLst>
              <a:gd name="adj1" fmla="val -19190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도형 80"/>
          <p:cNvSpPr>
            <a:spLocks/>
          </p:cNvSpPr>
          <p:nvPr/>
        </p:nvSpPr>
        <p:spPr>
          <a:xfrm rot="0">
            <a:off x="9876155" y="8994140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Write(관리자)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2" name="도형 81"/>
          <p:cNvSpPr>
            <a:spLocks/>
          </p:cNvSpPr>
          <p:nvPr/>
        </p:nvSpPr>
        <p:spPr>
          <a:xfrm rot="0">
            <a:off x="7457440" y="663003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view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3" name="도형 82"/>
          <p:cNvSpPr>
            <a:spLocks/>
          </p:cNvSpPr>
          <p:nvPr/>
        </p:nvSpPr>
        <p:spPr>
          <a:xfrm rot="0">
            <a:off x="2943860" y="785812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Login(일반 회원)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4" name="도형 83"/>
          <p:cNvSpPr>
            <a:spLocks/>
          </p:cNvSpPr>
          <p:nvPr/>
        </p:nvSpPr>
        <p:spPr>
          <a:xfrm rot="0">
            <a:off x="1447165" y="6742430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Login(관리자)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5" name="도형 84"/>
          <p:cNvSpPr>
            <a:spLocks/>
          </p:cNvSpPr>
          <p:nvPr/>
        </p:nvSpPr>
        <p:spPr>
          <a:xfrm rot="0">
            <a:off x="15380970" y="617029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Delete,update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(관리자)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7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와이어 프레임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06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8" name="Picture " descr="C:/Users/axsza/AppData/Roaming/PolarisOffice/ETemp/26236_17932008/image7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sp>
        <p:nvSpPr>
          <p:cNvPr id="1003" name="텍스트 상자 118"/>
          <p:cNvSpPr txBox="1">
            <a:spLocks/>
          </p:cNvSpPr>
          <p:nvPr/>
        </p:nvSpPr>
        <p:spPr>
          <a:xfrm rot="0">
            <a:off x="1062355" y="2192020"/>
            <a:ext cx="3006090" cy="5842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200">
                <a:solidFill>
                  <a:schemeClr val="accent3">
                    <a:lumMod val="50000"/>
                    <a:lumOff val="0"/>
                  </a:schemeClr>
                </a:solidFill>
                <a:latin typeface="SF_HailSnow" charset="0"/>
                <a:ea typeface="?? ??" charset="0"/>
              </a:rPr>
              <a:t>게시판 프레임</a:t>
            </a:r>
            <a:endParaRPr lang="ko-KR" altLang="en-US" sz="3200">
              <a:solidFill>
                <a:schemeClr val="accent3">
                  <a:lumMod val="50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  <p:sp>
        <p:nvSpPr>
          <p:cNvPr id="1004" name="도형 119"/>
          <p:cNvSpPr>
            <a:spLocks/>
          </p:cNvSpPr>
          <p:nvPr/>
        </p:nvSpPr>
        <p:spPr>
          <a:xfrm rot="0">
            <a:off x="2721610" y="3088640"/>
            <a:ext cx="2491740" cy="1239520"/>
          </a:xfrm>
          <a:prstGeom prst="round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main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5" name="도형 120"/>
          <p:cNvSpPr>
            <a:spLocks/>
          </p:cNvSpPr>
          <p:nvPr/>
        </p:nvSpPr>
        <p:spPr>
          <a:xfrm rot="0">
            <a:off x="2721610" y="517017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리스트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21"/>
          <p:cNvSpPr>
            <a:spLocks/>
          </p:cNvSpPr>
          <p:nvPr/>
        </p:nvSpPr>
        <p:spPr>
          <a:xfrm rot="0">
            <a:off x="7242810" y="517398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글보기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122"/>
          <p:cNvSpPr>
            <a:spLocks/>
          </p:cNvSpPr>
          <p:nvPr/>
        </p:nvSpPr>
        <p:spPr>
          <a:xfrm rot="0">
            <a:off x="12607925" y="51638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글삭제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123"/>
          <p:cNvSpPr>
            <a:spLocks/>
          </p:cNvSpPr>
          <p:nvPr/>
        </p:nvSpPr>
        <p:spPr>
          <a:xfrm rot="0">
            <a:off x="12607925" y="64973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글수정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124"/>
          <p:cNvSpPr>
            <a:spLocks/>
          </p:cNvSpPr>
          <p:nvPr/>
        </p:nvSpPr>
        <p:spPr>
          <a:xfrm rot="0">
            <a:off x="7232650" y="8538845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글쓰기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10" name="도형 125"/>
          <p:cNvCxnSpPr/>
          <p:nvPr/>
        </p:nvCxnSpPr>
        <p:spPr>
          <a:xfrm rot="0">
            <a:off x="5212080" y="5789295"/>
            <a:ext cx="2032000" cy="508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도형 126"/>
          <p:cNvCxnSpPr/>
          <p:nvPr/>
        </p:nvCxnSpPr>
        <p:spPr>
          <a:xfrm rot="0" flipV="1">
            <a:off x="9733280" y="5782945"/>
            <a:ext cx="2875915" cy="1143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도형 127"/>
          <p:cNvCxnSpPr/>
          <p:nvPr/>
        </p:nvCxnSpPr>
        <p:spPr>
          <a:xfrm rot="16200000" flipH="1" flipV="1">
            <a:off x="8906510" y="224155"/>
            <a:ext cx="7620" cy="9887585"/>
          </a:xfrm>
          <a:prstGeom prst="bentConnector3">
            <a:avLst>
              <a:gd name="adj1" fmla="val -3929546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도형 128"/>
          <p:cNvCxnSpPr/>
          <p:nvPr/>
        </p:nvCxnSpPr>
        <p:spPr>
          <a:xfrm rot="0">
            <a:off x="3966845" y="4326890"/>
            <a:ext cx="1270" cy="84455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도형 129"/>
          <p:cNvSpPr>
            <a:spLocks/>
          </p:cNvSpPr>
          <p:nvPr/>
        </p:nvSpPr>
        <p:spPr>
          <a:xfrm rot="0">
            <a:off x="2897505" y="857631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일반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15" name="도형 130"/>
          <p:cNvSpPr>
            <a:spLocks/>
          </p:cNvSpPr>
          <p:nvPr/>
        </p:nvSpPr>
        <p:spPr>
          <a:xfrm rot="0">
            <a:off x="2897505" y="924306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관리자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16" name="도형 131"/>
          <p:cNvCxnSpPr/>
          <p:nvPr/>
        </p:nvCxnSpPr>
        <p:spPr>
          <a:xfrm rot="0" flipV="1">
            <a:off x="3966845" y="6408420"/>
            <a:ext cx="1270" cy="216916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도형 132"/>
          <p:cNvCxnSpPr/>
          <p:nvPr/>
        </p:nvCxnSpPr>
        <p:spPr>
          <a:xfrm rot="10800000">
            <a:off x="2721610" y="5789295"/>
            <a:ext cx="177165" cy="3708400"/>
          </a:xfrm>
          <a:prstGeom prst="bentConnector3">
            <a:avLst>
              <a:gd name="adj1" fmla="val 244560"/>
            </a:avLst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도형 133"/>
          <p:cNvSpPr>
            <a:spLocks/>
          </p:cNvSpPr>
          <p:nvPr/>
        </p:nvSpPr>
        <p:spPr>
          <a:xfrm rot="16200000" flipH="1">
            <a:off x="5092700" y="7017385"/>
            <a:ext cx="3335655" cy="947420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9" name="도형 134"/>
          <p:cNvSpPr>
            <a:spLocks/>
          </p:cNvSpPr>
          <p:nvPr/>
        </p:nvSpPr>
        <p:spPr>
          <a:xfrm rot="16200000" flipH="1">
            <a:off x="11351895" y="5861050"/>
            <a:ext cx="1348740" cy="1165225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20" name="도형 135"/>
          <p:cNvCxnSpPr/>
          <p:nvPr/>
        </p:nvCxnSpPr>
        <p:spPr>
          <a:xfrm rot="5400000" flipH="1">
            <a:off x="10508615" y="4391660"/>
            <a:ext cx="1324610" cy="5366385"/>
          </a:xfrm>
          <a:prstGeom prst="bentConnector3">
            <a:avLst>
              <a:gd name="adj1" fmla="val -19190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도형 136"/>
          <p:cNvSpPr>
            <a:spLocks/>
          </p:cNvSpPr>
          <p:nvPr/>
        </p:nvSpPr>
        <p:spPr>
          <a:xfrm rot="0">
            <a:off x="7457440" y="663003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view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2" name="도형 137"/>
          <p:cNvSpPr>
            <a:spLocks/>
          </p:cNvSpPr>
          <p:nvPr/>
        </p:nvSpPr>
        <p:spPr>
          <a:xfrm rot="0">
            <a:off x="2943860" y="785812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Login(일반 회원)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3" name="도형 138"/>
          <p:cNvSpPr>
            <a:spLocks/>
          </p:cNvSpPr>
          <p:nvPr/>
        </p:nvSpPr>
        <p:spPr>
          <a:xfrm rot="0">
            <a:off x="1447165" y="6742430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Login(관리자)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4" name="도형 139"/>
          <p:cNvSpPr>
            <a:spLocks/>
          </p:cNvSpPr>
          <p:nvPr/>
        </p:nvSpPr>
        <p:spPr>
          <a:xfrm rot="0">
            <a:off x="7421245" y="4083685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댓글 리스트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25" name="도형 140"/>
          <p:cNvCxnSpPr>
            <a:stCxn id="1006" idx="0"/>
            <a:endCxn id="1024" idx="2"/>
          </p:cNvCxnSpPr>
          <p:nvPr/>
        </p:nvCxnSpPr>
        <p:spPr>
          <a:xfrm rot="0" flipV="1">
            <a:off x="8488680" y="4591050"/>
            <a:ext cx="3175" cy="58356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도형 141"/>
          <p:cNvSpPr>
            <a:spLocks/>
          </p:cNvSpPr>
          <p:nvPr/>
        </p:nvSpPr>
        <p:spPr>
          <a:xfrm rot="0">
            <a:off x="7430770" y="345694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댓글 삭제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7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와이어 프레임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06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8" name="Picture " descr="C:/Users/axsza/AppData/Roaming/PolarisOffice/ETemp/26236_17932008/image7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sp>
        <p:nvSpPr>
          <p:cNvPr id="1003" name="텍스트 상자 168"/>
          <p:cNvSpPr txBox="1">
            <a:spLocks/>
          </p:cNvSpPr>
          <p:nvPr/>
        </p:nvSpPr>
        <p:spPr>
          <a:xfrm rot="0">
            <a:off x="1062355" y="2192020"/>
            <a:ext cx="3006090" cy="5842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200">
                <a:solidFill>
                  <a:schemeClr val="accent3">
                    <a:lumMod val="50000"/>
                    <a:lumOff val="0"/>
                  </a:schemeClr>
                </a:solidFill>
                <a:latin typeface="SF_HailSnow" charset="0"/>
                <a:ea typeface="?? ??" charset="0"/>
              </a:rPr>
              <a:t>이미지 게시판</a:t>
            </a:r>
            <a:endParaRPr lang="ko-KR" altLang="en-US" sz="3200">
              <a:solidFill>
                <a:schemeClr val="accent3">
                  <a:lumMod val="50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  <p:sp>
        <p:nvSpPr>
          <p:cNvPr id="1004" name="도형 169"/>
          <p:cNvSpPr>
            <a:spLocks/>
          </p:cNvSpPr>
          <p:nvPr/>
        </p:nvSpPr>
        <p:spPr>
          <a:xfrm rot="0">
            <a:off x="2721610" y="3088640"/>
            <a:ext cx="2491740" cy="1239520"/>
          </a:xfrm>
          <a:prstGeom prst="roundRect"/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main</a:t>
            </a:r>
            <a:endParaRPr lang="ko-KR" altLang="en-US" sz="4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5" name="도형 170"/>
          <p:cNvSpPr>
            <a:spLocks/>
          </p:cNvSpPr>
          <p:nvPr/>
        </p:nvSpPr>
        <p:spPr>
          <a:xfrm rot="0">
            <a:off x="2721610" y="517017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리스트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71"/>
          <p:cNvSpPr>
            <a:spLocks/>
          </p:cNvSpPr>
          <p:nvPr/>
        </p:nvSpPr>
        <p:spPr>
          <a:xfrm rot="0">
            <a:off x="7242810" y="517398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글보기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172"/>
          <p:cNvSpPr>
            <a:spLocks/>
          </p:cNvSpPr>
          <p:nvPr/>
        </p:nvSpPr>
        <p:spPr>
          <a:xfrm rot="0">
            <a:off x="12607925" y="51638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글삭제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173"/>
          <p:cNvSpPr>
            <a:spLocks/>
          </p:cNvSpPr>
          <p:nvPr/>
        </p:nvSpPr>
        <p:spPr>
          <a:xfrm rot="0">
            <a:off x="12607925" y="6497320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글수정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174"/>
          <p:cNvSpPr>
            <a:spLocks/>
          </p:cNvSpPr>
          <p:nvPr/>
        </p:nvSpPr>
        <p:spPr>
          <a:xfrm rot="0">
            <a:off x="7232650" y="8538845"/>
            <a:ext cx="2491740" cy="1239520"/>
          </a:xfrm>
          <a:prstGeom prst="roundRect"/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6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글쓰기</a:t>
            </a:r>
            <a:endParaRPr lang="ko-KR" altLang="en-US" sz="2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10" name="도형 175"/>
          <p:cNvCxnSpPr/>
          <p:nvPr/>
        </p:nvCxnSpPr>
        <p:spPr>
          <a:xfrm rot="0">
            <a:off x="5212080" y="5789295"/>
            <a:ext cx="2032000" cy="508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도형 176"/>
          <p:cNvCxnSpPr/>
          <p:nvPr/>
        </p:nvCxnSpPr>
        <p:spPr>
          <a:xfrm rot="0" flipV="1">
            <a:off x="9733280" y="5782945"/>
            <a:ext cx="2875915" cy="1143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도형 177"/>
          <p:cNvCxnSpPr/>
          <p:nvPr/>
        </p:nvCxnSpPr>
        <p:spPr>
          <a:xfrm rot="16200000" flipH="1" flipV="1">
            <a:off x="8906510" y="224155"/>
            <a:ext cx="7620" cy="9887585"/>
          </a:xfrm>
          <a:prstGeom prst="bentConnector3">
            <a:avLst>
              <a:gd name="adj1" fmla="val -3929546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도형 178"/>
          <p:cNvCxnSpPr/>
          <p:nvPr/>
        </p:nvCxnSpPr>
        <p:spPr>
          <a:xfrm rot="0">
            <a:off x="3966845" y="4326890"/>
            <a:ext cx="1270" cy="84455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도형 179"/>
          <p:cNvSpPr>
            <a:spLocks/>
          </p:cNvSpPr>
          <p:nvPr/>
        </p:nvSpPr>
        <p:spPr>
          <a:xfrm rot="0">
            <a:off x="2897505" y="857631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일반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15" name="도형 180"/>
          <p:cNvSpPr>
            <a:spLocks/>
          </p:cNvSpPr>
          <p:nvPr/>
        </p:nvSpPr>
        <p:spPr>
          <a:xfrm rot="0">
            <a:off x="2897505" y="9243060"/>
            <a:ext cx="2139950" cy="5080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관리자 로그인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016" name="도형 181"/>
          <p:cNvCxnSpPr/>
          <p:nvPr/>
        </p:nvCxnSpPr>
        <p:spPr>
          <a:xfrm rot="0" flipV="1">
            <a:off x="3966845" y="6408420"/>
            <a:ext cx="1270" cy="2169160"/>
          </a:xfrm>
          <a:prstGeom prst="straightConnector1"/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도형 182"/>
          <p:cNvCxnSpPr/>
          <p:nvPr/>
        </p:nvCxnSpPr>
        <p:spPr>
          <a:xfrm rot="10800000">
            <a:off x="2721610" y="5789295"/>
            <a:ext cx="177165" cy="3708400"/>
          </a:xfrm>
          <a:prstGeom prst="bentConnector3">
            <a:avLst>
              <a:gd name="adj1" fmla="val 244560"/>
            </a:avLst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도형 183"/>
          <p:cNvSpPr>
            <a:spLocks/>
          </p:cNvSpPr>
          <p:nvPr/>
        </p:nvSpPr>
        <p:spPr>
          <a:xfrm rot="16200000" flipH="1">
            <a:off x="5092700" y="7017385"/>
            <a:ext cx="3335655" cy="947420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9" name="도형 184"/>
          <p:cNvSpPr>
            <a:spLocks/>
          </p:cNvSpPr>
          <p:nvPr/>
        </p:nvSpPr>
        <p:spPr>
          <a:xfrm rot="16200000" flipH="1">
            <a:off x="11351895" y="5861050"/>
            <a:ext cx="1348740" cy="1165225"/>
          </a:xfrm>
          <a:prstGeom prst="bentConnector2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20" name="도형 185"/>
          <p:cNvCxnSpPr/>
          <p:nvPr/>
        </p:nvCxnSpPr>
        <p:spPr>
          <a:xfrm rot="5400000" flipH="1">
            <a:off x="10508615" y="4391660"/>
            <a:ext cx="1324610" cy="5366385"/>
          </a:xfrm>
          <a:prstGeom prst="bentConnector3">
            <a:avLst>
              <a:gd name="adj1" fmla="val -19190"/>
            </a:avLst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도형 186"/>
          <p:cNvSpPr>
            <a:spLocks/>
          </p:cNvSpPr>
          <p:nvPr/>
        </p:nvSpPr>
        <p:spPr>
          <a:xfrm rot="0">
            <a:off x="9876155" y="8994140"/>
            <a:ext cx="2458085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Write(회원,관리자)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2" name="도형 187"/>
          <p:cNvSpPr>
            <a:spLocks/>
          </p:cNvSpPr>
          <p:nvPr/>
        </p:nvSpPr>
        <p:spPr>
          <a:xfrm rot="0">
            <a:off x="7457440" y="663003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view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3" name="도형 188"/>
          <p:cNvSpPr>
            <a:spLocks/>
          </p:cNvSpPr>
          <p:nvPr/>
        </p:nvSpPr>
        <p:spPr>
          <a:xfrm rot="0">
            <a:off x="2943860" y="785812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Login(일반 회원)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4" name="도형 189"/>
          <p:cNvSpPr>
            <a:spLocks/>
          </p:cNvSpPr>
          <p:nvPr/>
        </p:nvSpPr>
        <p:spPr>
          <a:xfrm rot="0">
            <a:off x="1447165" y="6742430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Login(관리자)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25" name="도형 190"/>
          <p:cNvSpPr>
            <a:spLocks/>
          </p:cNvSpPr>
          <p:nvPr/>
        </p:nvSpPr>
        <p:spPr>
          <a:xfrm rot="0">
            <a:off x="15380970" y="6170295"/>
            <a:ext cx="2045970" cy="4813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Delete,update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(</a:t>
            </a:r>
            <a:r>
              <a:rPr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회원,</a:t>
            </a:r>
            <a:r>
              <a:rPr sz="1800">
                <a:latin typeface="맑은 고딕" charset="0"/>
                <a:ea typeface="맑은 고딕" charset="0"/>
              </a:rPr>
              <a:t>관리자)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1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roup 5"/>
          <p:cNvGrpSpPr/>
          <p:nvPr/>
        </p:nvGrpSpPr>
        <p:grpSpPr>
          <a:xfrm rot="0">
            <a:off x="-1304925" y="-61595"/>
            <a:ext cx="18710275" cy="12680315"/>
            <a:chOff x="-1304925" y="-61595"/>
            <a:chExt cx="18710275" cy="12680315"/>
          </a:xfrm>
        </p:grpSpPr>
      </p:grpSp>
      <p:sp>
        <p:nvSpPr>
          <p:cNvPr id="1009" name="Rect 0"/>
          <p:cNvSpPr txBox="1">
            <a:spLocks/>
          </p:cNvSpPr>
          <p:nvPr/>
        </p:nvSpPr>
        <p:spPr>
          <a:xfrm rot="0">
            <a:off x="2872105" y="3893185"/>
            <a:ext cx="13825220" cy="30149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9000">
                <a:solidFill>
                  <a:srgbClr val="FFFFFF"/>
                </a:solidFill>
                <a:latin typeface="SF_HailSnow" charset="0"/>
                <a:ea typeface="?? ??" charset="0"/>
              </a:rPr>
              <a:t>기 능 설 명</a:t>
            </a:r>
            <a:endParaRPr lang="ko-KR" altLang="en-US" sz="19000">
              <a:solidFill>
                <a:srgbClr val="FFFFFF"/>
              </a:solidFill>
              <a:latin typeface="SF_HailSnow" charset="0"/>
              <a:ea typeface="?? ??" charset="0"/>
            </a:endParaRPr>
          </a:p>
        </p:txBody>
      </p:sp>
      <p:grpSp>
        <p:nvGrpSpPr>
          <p:cNvPr id="1010" name="그룹 500"/>
          <p:cNvGrpSpPr/>
          <p:nvPr/>
        </p:nvGrpSpPr>
        <p:grpSpPr>
          <a:xfrm rot="0">
            <a:off x="849630" y="9493250"/>
            <a:ext cx="16667480" cy="76835"/>
            <a:chOff x="849630" y="9493250"/>
            <a:chExt cx="16667480" cy="76835"/>
          </a:xfrm>
        </p:grpSpPr>
        <p:pic>
          <p:nvPicPr>
            <p:cNvPr id="1011" name="그림 499" descr="C:/Users/axsza/AppData/Roaming/PolarisOffice/ETemp/26236_17932008/image1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9493250"/>
              <a:ext cx="16667480" cy="76835"/>
            </a:xfrm>
            <a:prstGeom prst="rect"/>
            <a:noFill/>
          </p:spPr>
        </p:pic>
      </p:grpSp>
      <p:grpSp>
        <p:nvGrpSpPr>
          <p:cNvPr id="1012" name="그룹 502"/>
          <p:cNvGrpSpPr/>
          <p:nvPr/>
        </p:nvGrpSpPr>
        <p:grpSpPr>
          <a:xfrm rot="0">
            <a:off x="849630" y="671195"/>
            <a:ext cx="16667480" cy="76835"/>
            <a:chOff x="849630" y="671195"/>
            <a:chExt cx="16667480" cy="76835"/>
          </a:xfrm>
        </p:grpSpPr>
        <p:pic>
          <p:nvPicPr>
            <p:cNvPr id="1013" name="그림 501" descr="C:/Users/axsza/AppData/Roaming/PolarisOffice/ETemp/26236_17932008/image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671195"/>
              <a:ext cx="16667480" cy="7683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그림 52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Object 199"/>
          <p:cNvSpPr txBox="1"/>
          <p:nvPr/>
        </p:nvSpPr>
        <p:spPr>
          <a:xfrm>
            <a:off x="1378585" y="1023620"/>
            <a:ext cx="7202805" cy="26295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-Main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pic>
        <p:nvPicPr>
          <p:cNvPr id="1061" name="그림 193"/>
          <p:cNvPicPr>
            <a:picLocks noChangeAspect="1"/>
          </p:cNvPicPr>
          <p:nvPr/>
        </p:nvPicPr>
        <p:blipFill rotWithShape="1">
          <a:blip r:embed="rId6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0"/>
            <a:ext cx="11432540" cy="10289540"/>
          </a:xfrm>
          <a:prstGeom prst="rect"/>
          <a:noFill/>
        </p:spPr>
      </p:pic>
      <p:sp>
        <p:nvSpPr>
          <p:cNvPr id="1063" name="텍스트 상자 195"/>
          <p:cNvSpPr txBox="1">
            <a:spLocks/>
          </p:cNvSpPr>
          <p:nvPr/>
        </p:nvSpPr>
        <p:spPr>
          <a:xfrm rot="0">
            <a:off x="4442460" y="3942080"/>
            <a:ext cx="1768475" cy="37338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NoticeList-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198"/>
          <p:cNvSpPr>
            <a:spLocks/>
          </p:cNvSpPr>
          <p:nvPr/>
        </p:nvSpPr>
        <p:spPr>
          <a:xfrm rot="0">
            <a:off x="6516370" y="2444115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199"/>
          <p:cNvSpPr>
            <a:spLocks/>
          </p:cNvSpPr>
          <p:nvPr/>
        </p:nvSpPr>
        <p:spPr>
          <a:xfrm rot="0">
            <a:off x="6458585" y="3877945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200"/>
          <p:cNvSpPr>
            <a:spLocks/>
          </p:cNvSpPr>
          <p:nvPr/>
        </p:nvSpPr>
        <p:spPr>
          <a:xfrm rot="0">
            <a:off x="6575425" y="8146415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201"/>
          <p:cNvSpPr>
            <a:spLocks/>
          </p:cNvSpPr>
          <p:nvPr/>
        </p:nvSpPr>
        <p:spPr>
          <a:xfrm rot="0">
            <a:off x="6445250" y="5590540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202"/>
          <p:cNvSpPr>
            <a:spLocks/>
          </p:cNvSpPr>
          <p:nvPr/>
        </p:nvSpPr>
        <p:spPr>
          <a:xfrm rot="16200000">
            <a:off x="15280640" y="367665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203"/>
          <p:cNvSpPr txBox="1">
            <a:spLocks/>
          </p:cNvSpPr>
          <p:nvPr/>
        </p:nvSpPr>
        <p:spPr>
          <a:xfrm rot="0">
            <a:off x="15707995" y="471805"/>
            <a:ext cx="2280285" cy="35179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다른게시판으로 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142"/>
          <p:cNvSpPr txBox="1">
            <a:spLocks/>
          </p:cNvSpPr>
          <p:nvPr/>
        </p:nvSpPr>
        <p:spPr>
          <a:xfrm rot="0">
            <a:off x="4439285" y="2417445"/>
            <a:ext cx="1768475" cy="37338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NoticeList-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144"/>
          <p:cNvSpPr txBox="1">
            <a:spLocks/>
          </p:cNvSpPr>
          <p:nvPr/>
        </p:nvSpPr>
        <p:spPr>
          <a:xfrm rot="0">
            <a:off x="3828415" y="5547995"/>
            <a:ext cx="2379345" cy="37338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슬라이드 페이지 변환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145"/>
          <p:cNvSpPr txBox="1">
            <a:spLocks/>
          </p:cNvSpPr>
          <p:nvPr/>
        </p:nvSpPr>
        <p:spPr>
          <a:xfrm rot="0">
            <a:off x="4065270" y="8101330"/>
            <a:ext cx="2152015" cy="66611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결제 페이지로 이동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(동 작 미 구 현)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그림 52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-Board List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0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37045" y="635635"/>
            <a:ext cx="11453495" cy="9646920"/>
          </a:xfrm>
          <a:prstGeom prst="rect"/>
          <a:noFill/>
        </p:spPr>
      </p:pic>
      <p:sp>
        <p:nvSpPr>
          <p:cNvPr id="1062" name="텍스트 상자 206"/>
          <p:cNvSpPr txBox="1">
            <a:spLocks/>
          </p:cNvSpPr>
          <p:nvPr/>
        </p:nvSpPr>
        <p:spPr>
          <a:xfrm rot="0">
            <a:off x="11083290" y="2543810"/>
            <a:ext cx="3777615" cy="3848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검색기능 - 제목,내용, 작성자 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207"/>
          <p:cNvSpPr txBox="1">
            <a:spLocks/>
          </p:cNvSpPr>
          <p:nvPr/>
        </p:nvSpPr>
        <p:spPr>
          <a:xfrm rot="0">
            <a:off x="9987915" y="8150860"/>
            <a:ext cx="1572895" cy="39179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Write 로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208"/>
          <p:cNvSpPr txBox="1">
            <a:spLocks/>
          </p:cNvSpPr>
          <p:nvPr/>
        </p:nvSpPr>
        <p:spPr>
          <a:xfrm rot="0">
            <a:off x="9321800" y="7331075"/>
            <a:ext cx="1316355" cy="37592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페이지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209"/>
          <p:cNvSpPr>
            <a:spLocks/>
          </p:cNvSpPr>
          <p:nvPr/>
        </p:nvSpPr>
        <p:spPr>
          <a:xfrm rot="0">
            <a:off x="12562840" y="3864610"/>
            <a:ext cx="31305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210"/>
          <p:cNvSpPr>
            <a:spLocks/>
          </p:cNvSpPr>
          <p:nvPr/>
        </p:nvSpPr>
        <p:spPr>
          <a:xfrm rot="0">
            <a:off x="10859135" y="7394575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211"/>
          <p:cNvSpPr>
            <a:spLocks/>
          </p:cNvSpPr>
          <p:nvPr/>
        </p:nvSpPr>
        <p:spPr>
          <a:xfrm rot="0">
            <a:off x="11800205" y="8140700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213"/>
          <p:cNvSpPr>
            <a:spLocks/>
          </p:cNvSpPr>
          <p:nvPr/>
        </p:nvSpPr>
        <p:spPr>
          <a:xfrm rot="0">
            <a:off x="10619740" y="2614295"/>
            <a:ext cx="31242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214"/>
          <p:cNvSpPr>
            <a:spLocks/>
          </p:cNvSpPr>
          <p:nvPr/>
        </p:nvSpPr>
        <p:spPr>
          <a:xfrm rot="2820000">
            <a:off x="15990570" y="2380615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215"/>
          <p:cNvSpPr txBox="1">
            <a:spLocks/>
          </p:cNvSpPr>
          <p:nvPr/>
        </p:nvSpPr>
        <p:spPr>
          <a:xfrm rot="0">
            <a:off x="14452600" y="1908175"/>
            <a:ext cx="3465830" cy="3740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페이지에 나타내는 글의 수 변경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219"/>
          <p:cNvSpPr txBox="1">
            <a:spLocks/>
          </p:cNvSpPr>
          <p:nvPr/>
        </p:nvSpPr>
        <p:spPr>
          <a:xfrm rot="0">
            <a:off x="16374110" y="3079115"/>
            <a:ext cx="449580" cy="3257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hit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157"/>
          <p:cNvSpPr txBox="1">
            <a:spLocks/>
          </p:cNvSpPr>
          <p:nvPr/>
        </p:nvSpPr>
        <p:spPr>
          <a:xfrm rot="0">
            <a:off x="13689330" y="3038475"/>
            <a:ext cx="1138555" cy="3257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158"/>
          <p:cNvSpPr txBox="1">
            <a:spLocks/>
          </p:cNvSpPr>
          <p:nvPr/>
        </p:nvSpPr>
        <p:spPr>
          <a:xfrm rot="0">
            <a:off x="11710035" y="3035300"/>
            <a:ext cx="758190" cy="3257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write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0" name="텍스트 상자 159"/>
          <p:cNvSpPr txBox="1">
            <a:spLocks/>
          </p:cNvSpPr>
          <p:nvPr/>
        </p:nvSpPr>
        <p:spPr>
          <a:xfrm rot="0">
            <a:off x="9138285" y="3020060"/>
            <a:ext cx="758190" cy="3257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title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160"/>
          <p:cNvSpPr txBox="1">
            <a:spLocks/>
          </p:cNvSpPr>
          <p:nvPr/>
        </p:nvSpPr>
        <p:spPr>
          <a:xfrm rot="0">
            <a:off x="6940550" y="3041650"/>
            <a:ext cx="505460" cy="3257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2" name="텍스트 상자 161"/>
          <p:cNvSpPr txBox="1">
            <a:spLocks/>
          </p:cNvSpPr>
          <p:nvPr/>
        </p:nvSpPr>
        <p:spPr>
          <a:xfrm rot="0">
            <a:off x="13125450" y="3828415"/>
            <a:ext cx="1516380" cy="35560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view 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그림 5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>
            <a:off x="1378585" y="1023620"/>
            <a:ext cx="7202170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-Board View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2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571500"/>
            <a:ext cx="11431905" cy="9717405"/>
          </a:xfrm>
          <a:prstGeom prst="rect"/>
          <a:noFill/>
        </p:spPr>
      </p:pic>
      <p:sp>
        <p:nvSpPr>
          <p:cNvPr id="1062" name="도형 223"/>
          <p:cNvSpPr>
            <a:spLocks/>
          </p:cNvSpPr>
          <p:nvPr/>
        </p:nvSpPr>
        <p:spPr>
          <a:xfrm rot="0">
            <a:off x="9081770" y="262064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224"/>
          <p:cNvSpPr>
            <a:spLocks/>
          </p:cNvSpPr>
          <p:nvPr/>
        </p:nvSpPr>
        <p:spPr>
          <a:xfrm rot="0">
            <a:off x="13694410" y="261429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225"/>
          <p:cNvSpPr>
            <a:spLocks/>
          </p:cNvSpPr>
          <p:nvPr/>
        </p:nvSpPr>
        <p:spPr>
          <a:xfrm rot="0">
            <a:off x="9075420" y="327596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226"/>
          <p:cNvSpPr>
            <a:spLocks/>
          </p:cNvSpPr>
          <p:nvPr/>
        </p:nvSpPr>
        <p:spPr>
          <a:xfrm rot="2460000">
            <a:off x="13694410" y="34702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227"/>
          <p:cNvSpPr>
            <a:spLocks/>
          </p:cNvSpPr>
          <p:nvPr/>
        </p:nvSpPr>
        <p:spPr>
          <a:xfrm rot="0">
            <a:off x="14926945" y="517017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228"/>
          <p:cNvSpPr>
            <a:spLocks/>
          </p:cNvSpPr>
          <p:nvPr/>
        </p:nvSpPr>
        <p:spPr>
          <a:xfrm rot="0">
            <a:off x="9075420" y="762254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229"/>
          <p:cNvSpPr>
            <a:spLocks/>
          </p:cNvSpPr>
          <p:nvPr/>
        </p:nvSpPr>
        <p:spPr>
          <a:xfrm rot="10800000">
            <a:off x="16994505" y="79857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230"/>
          <p:cNvSpPr>
            <a:spLocks/>
          </p:cNvSpPr>
          <p:nvPr/>
        </p:nvSpPr>
        <p:spPr>
          <a:xfrm rot="10800000">
            <a:off x="15718155" y="86080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231"/>
          <p:cNvSpPr>
            <a:spLocks/>
          </p:cNvSpPr>
          <p:nvPr/>
        </p:nvSpPr>
        <p:spPr>
          <a:xfrm rot="7200000">
            <a:off x="16457295" y="89458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232"/>
          <p:cNvSpPr>
            <a:spLocks/>
          </p:cNvSpPr>
          <p:nvPr/>
        </p:nvSpPr>
        <p:spPr>
          <a:xfrm rot="7200000">
            <a:off x="16880840" y="9144000"/>
            <a:ext cx="730885" cy="1460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텍스트 상자 233"/>
          <p:cNvSpPr txBox="1">
            <a:spLocks/>
          </p:cNvSpPr>
          <p:nvPr/>
        </p:nvSpPr>
        <p:spPr>
          <a:xfrm rot="0">
            <a:off x="9761220" y="2627630"/>
            <a:ext cx="1375410" cy="35369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글 번호 : no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234"/>
          <p:cNvSpPr txBox="1">
            <a:spLocks/>
          </p:cNvSpPr>
          <p:nvPr/>
        </p:nvSpPr>
        <p:spPr>
          <a:xfrm rot="0">
            <a:off x="14258925" y="2646045"/>
            <a:ext cx="14922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조회수 : hit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235"/>
          <p:cNvSpPr txBox="1">
            <a:spLocks/>
          </p:cNvSpPr>
          <p:nvPr/>
        </p:nvSpPr>
        <p:spPr>
          <a:xfrm rot="0">
            <a:off x="9754870" y="3282950"/>
            <a:ext cx="1195070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: title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236"/>
          <p:cNvSpPr txBox="1">
            <a:spLocks/>
          </p:cNvSpPr>
          <p:nvPr/>
        </p:nvSpPr>
        <p:spPr>
          <a:xfrm rot="0">
            <a:off x="16916400" y="3282950"/>
            <a:ext cx="20643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작성일 : 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도형 237"/>
          <p:cNvSpPr>
            <a:spLocks/>
          </p:cNvSpPr>
          <p:nvPr/>
        </p:nvSpPr>
        <p:spPr>
          <a:xfrm rot="0">
            <a:off x="16464915" y="32829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238"/>
          <p:cNvSpPr txBox="1">
            <a:spLocks/>
          </p:cNvSpPr>
          <p:nvPr/>
        </p:nvSpPr>
        <p:spPr>
          <a:xfrm rot="0">
            <a:off x="14082395" y="3717925"/>
            <a:ext cx="1631315" cy="3232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작성자 : writer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239"/>
          <p:cNvSpPr txBox="1">
            <a:spLocks/>
          </p:cNvSpPr>
          <p:nvPr/>
        </p:nvSpPr>
        <p:spPr>
          <a:xfrm rot="0">
            <a:off x="9761855" y="7596505"/>
            <a:ext cx="1861185" cy="3232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댓글 작성자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240"/>
          <p:cNvSpPr txBox="1">
            <a:spLocks/>
          </p:cNvSpPr>
          <p:nvPr/>
        </p:nvSpPr>
        <p:spPr>
          <a:xfrm rot="0">
            <a:off x="9768205" y="7979410"/>
            <a:ext cx="1630680" cy="3638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댓글 내용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0" name="텍스트 상자 241"/>
          <p:cNvSpPr txBox="1">
            <a:spLocks/>
          </p:cNvSpPr>
          <p:nvPr/>
        </p:nvSpPr>
        <p:spPr>
          <a:xfrm rot="0">
            <a:off x="15405735" y="5170805"/>
            <a:ext cx="15805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: content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242"/>
          <p:cNvSpPr txBox="1">
            <a:spLocks/>
          </p:cNvSpPr>
          <p:nvPr/>
        </p:nvSpPr>
        <p:spPr>
          <a:xfrm rot="0">
            <a:off x="13324205" y="8595995"/>
            <a:ext cx="2190115" cy="3086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BoardUpdate로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2" name="텍스트 상자 243"/>
          <p:cNvSpPr txBox="1">
            <a:spLocks/>
          </p:cNvSpPr>
          <p:nvPr/>
        </p:nvSpPr>
        <p:spPr>
          <a:xfrm rot="0">
            <a:off x="14326235" y="9067800"/>
            <a:ext cx="212344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BoardDelete로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3" name="텍스트 상자 244"/>
          <p:cNvSpPr txBox="1">
            <a:spLocks/>
          </p:cNvSpPr>
          <p:nvPr/>
        </p:nvSpPr>
        <p:spPr>
          <a:xfrm rot="0">
            <a:off x="15718155" y="9627870"/>
            <a:ext cx="1791335" cy="2990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BoardList로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4" name="도형 245"/>
          <p:cNvSpPr>
            <a:spLocks/>
          </p:cNvSpPr>
          <p:nvPr/>
        </p:nvSpPr>
        <p:spPr>
          <a:xfrm rot="0">
            <a:off x="9072880" y="8007350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5" name="텍스트 상자 246"/>
          <p:cNvSpPr txBox="1">
            <a:spLocks/>
          </p:cNvSpPr>
          <p:nvPr/>
        </p:nvSpPr>
        <p:spPr>
          <a:xfrm rot="0">
            <a:off x="14690090" y="7986395"/>
            <a:ext cx="230822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댓글 작성 ReplyWrite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그림 52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-Board Update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905" cy="9650730"/>
          </a:xfrm>
          <a:prstGeom prst="rect"/>
          <a:noFill/>
        </p:spPr>
      </p:pic>
      <p:sp>
        <p:nvSpPr>
          <p:cNvPr id="1062" name="도형 249"/>
          <p:cNvSpPr>
            <a:spLocks/>
          </p:cNvSpPr>
          <p:nvPr/>
        </p:nvSpPr>
        <p:spPr>
          <a:xfrm rot="0">
            <a:off x="8757285" y="2931795"/>
            <a:ext cx="378460" cy="24892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250"/>
          <p:cNvSpPr txBox="1">
            <a:spLocks/>
          </p:cNvSpPr>
          <p:nvPr/>
        </p:nvSpPr>
        <p:spPr>
          <a:xfrm rot="0">
            <a:off x="9424670" y="2925445"/>
            <a:ext cx="1537335" cy="36766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 (readonly)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251"/>
          <p:cNvSpPr>
            <a:spLocks/>
          </p:cNvSpPr>
          <p:nvPr/>
        </p:nvSpPr>
        <p:spPr>
          <a:xfrm rot="0">
            <a:off x="8768715" y="371030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텍스트 상자 252"/>
          <p:cNvSpPr txBox="1">
            <a:spLocks/>
          </p:cNvSpPr>
          <p:nvPr/>
        </p:nvSpPr>
        <p:spPr>
          <a:xfrm rot="0">
            <a:off x="9423400" y="3717290"/>
            <a:ext cx="1115060" cy="32385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253"/>
          <p:cNvSpPr>
            <a:spLocks/>
          </p:cNvSpPr>
          <p:nvPr/>
        </p:nvSpPr>
        <p:spPr>
          <a:xfrm rot="0">
            <a:off x="8762365" y="636714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텍스트 상자 254"/>
          <p:cNvSpPr txBox="1">
            <a:spLocks/>
          </p:cNvSpPr>
          <p:nvPr/>
        </p:nvSpPr>
        <p:spPr>
          <a:xfrm rot="0">
            <a:off x="12459970" y="5001895"/>
            <a:ext cx="1083945" cy="3613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255"/>
          <p:cNvSpPr>
            <a:spLocks/>
          </p:cNvSpPr>
          <p:nvPr/>
        </p:nvSpPr>
        <p:spPr>
          <a:xfrm rot="5400000">
            <a:off x="7081520" y="7330440"/>
            <a:ext cx="653415" cy="22542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257"/>
          <p:cNvSpPr>
            <a:spLocks/>
          </p:cNvSpPr>
          <p:nvPr/>
        </p:nvSpPr>
        <p:spPr>
          <a:xfrm rot="2580000">
            <a:off x="8240395" y="72167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258"/>
          <p:cNvSpPr>
            <a:spLocks/>
          </p:cNvSpPr>
          <p:nvPr/>
        </p:nvSpPr>
        <p:spPr>
          <a:xfrm rot="0">
            <a:off x="9371965" y="68643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260"/>
          <p:cNvSpPr txBox="1">
            <a:spLocks/>
          </p:cNvSpPr>
          <p:nvPr/>
        </p:nvSpPr>
        <p:spPr>
          <a:xfrm rot="0">
            <a:off x="9917430" y="6862445"/>
            <a:ext cx="2254885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BoardView로 돌아감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261"/>
          <p:cNvSpPr txBox="1">
            <a:spLocks/>
          </p:cNvSpPr>
          <p:nvPr/>
        </p:nvSpPr>
        <p:spPr>
          <a:xfrm rot="0">
            <a:off x="9431020" y="6376035"/>
            <a:ext cx="1306830" cy="3340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작성자 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도형 262"/>
          <p:cNvSpPr>
            <a:spLocks/>
          </p:cNvSpPr>
          <p:nvPr/>
        </p:nvSpPr>
        <p:spPr>
          <a:xfrm rot="0">
            <a:off x="11852275" y="501713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243"/>
          <p:cNvSpPr txBox="1">
            <a:spLocks/>
          </p:cNvSpPr>
          <p:nvPr/>
        </p:nvSpPr>
        <p:spPr>
          <a:xfrm rot="0">
            <a:off x="8570595" y="7560310"/>
            <a:ext cx="982345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244"/>
          <p:cNvSpPr txBox="1">
            <a:spLocks/>
          </p:cNvSpPr>
          <p:nvPr/>
        </p:nvSpPr>
        <p:spPr>
          <a:xfrm rot="0">
            <a:off x="7120890" y="7856220"/>
            <a:ext cx="574040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bg>
      <p:bgPr>
        <a:solidFill>
          <a:srgbClr val="3951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4595" y="4015105"/>
            <a:ext cx="6833235" cy="19373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6000">
                <a:solidFill>
                  <a:srgbClr val="C8D5D3"/>
                </a:solidFill>
                <a:latin typeface="Noto Sans CJK KR Bold" charset="0"/>
                <a:cs typeface="Noto Sans CJK KR Bold" charset="0"/>
              </a:rPr>
              <a:t>여행 정보 공유 커뮤니티</a:t>
            </a:r>
            <a:endParaRPr lang="ko-KR" altLang="en-US" sz="6000">
              <a:solidFill>
                <a:srgbClr val="C8D5D3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 rot="0">
            <a:off x="11866245" y="189293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주 제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4" name="Object 4"/>
          <p:cNvSpPr txBox="1">
            <a:spLocks/>
          </p:cNvSpPr>
          <p:nvPr/>
        </p:nvSpPr>
        <p:spPr>
          <a:xfrm rot="0">
            <a:off x="2474595" y="6078220"/>
            <a:ext cx="6833235" cy="39941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000" spc="1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- Root</a:t>
            </a:r>
            <a:endParaRPr lang="ko-KR" altLang="en-US" sz="20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 rot="0">
            <a:off x="11104245" y="1802130"/>
            <a:ext cx="1088390" cy="58737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01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 rot="0">
            <a:off x="11873865" y="261556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목적과 특징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 rot="0">
            <a:off x="11111865" y="2524760"/>
            <a:ext cx="1088390" cy="58737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02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 rot="0">
            <a:off x="11881485" y="334708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요 구 사 항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9" name="Object 9"/>
          <p:cNvSpPr txBox="1">
            <a:spLocks/>
          </p:cNvSpPr>
          <p:nvPr/>
        </p:nvSpPr>
        <p:spPr>
          <a:xfrm rot="0">
            <a:off x="11119485" y="3256280"/>
            <a:ext cx="1088390" cy="58737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03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229600" y="5237480"/>
            <a:ext cx="2153285" cy="207645"/>
            <a:chOff x="8229600" y="5237480"/>
            <a:chExt cx="2153285" cy="207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8229600" y="5237480"/>
              <a:ext cx="2153920" cy="208280"/>
            </a:xfrm>
            <a:prstGeom prst="rect"/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849630" y="671195"/>
            <a:ext cx="16666845" cy="76200"/>
            <a:chOff x="849630" y="671195"/>
            <a:chExt cx="16666845" cy="76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30" y="671195"/>
              <a:ext cx="16666845" cy="76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630" y="9493250"/>
            <a:ext cx="16666845" cy="76200"/>
            <a:chOff x="849630" y="9493250"/>
            <a:chExt cx="16666845" cy="762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630" y="9493250"/>
              <a:ext cx="16666845" cy="76200"/>
            </a:xfrm>
            <a:prstGeom prst="rect">
              <a:avLst/>
            </a:prstGeom>
          </p:spPr>
        </p:pic>
      </p:grpSp>
      <p:sp>
        <p:nvSpPr>
          <p:cNvPr id="1004" name="텍스트 상자 20"/>
          <p:cNvSpPr txBox="1">
            <a:spLocks/>
          </p:cNvSpPr>
          <p:nvPr/>
        </p:nvSpPr>
        <p:spPr>
          <a:xfrm rot="0">
            <a:off x="11866245" y="394271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개 발 내 용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05" name="텍스트 상자 21"/>
          <p:cNvSpPr txBox="1">
            <a:spLocks/>
          </p:cNvSpPr>
          <p:nvPr/>
        </p:nvSpPr>
        <p:spPr>
          <a:xfrm rot="0">
            <a:off x="11104245" y="3942715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04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06" name="텍스트 상자 22"/>
          <p:cNvSpPr txBox="1">
            <a:spLocks/>
          </p:cNvSpPr>
          <p:nvPr/>
        </p:nvSpPr>
        <p:spPr>
          <a:xfrm rot="0">
            <a:off x="11809095" y="460057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소 요 자 원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07" name="텍스트 상자 23"/>
          <p:cNvSpPr txBox="1">
            <a:spLocks/>
          </p:cNvSpPr>
          <p:nvPr/>
        </p:nvSpPr>
        <p:spPr>
          <a:xfrm rot="0">
            <a:off x="11111865" y="4574540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05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08" name="텍스트 상자 24"/>
          <p:cNvSpPr txBox="1">
            <a:spLocks/>
          </p:cNvSpPr>
          <p:nvPr/>
        </p:nvSpPr>
        <p:spPr>
          <a:xfrm rot="0">
            <a:off x="11868785" y="5137150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와 이 어 프 레 임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09" name="텍스트 상자 25"/>
          <p:cNvSpPr txBox="1">
            <a:spLocks/>
          </p:cNvSpPr>
          <p:nvPr/>
        </p:nvSpPr>
        <p:spPr>
          <a:xfrm rot="0">
            <a:off x="11106785" y="5137150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06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10" name="텍스트 상자 26"/>
          <p:cNvSpPr txBox="1">
            <a:spLocks/>
          </p:cNvSpPr>
          <p:nvPr/>
        </p:nvSpPr>
        <p:spPr>
          <a:xfrm rot="0">
            <a:off x="11862435" y="568896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완성된 화면, 기능 설명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11" name="텍스트 상자 27"/>
          <p:cNvSpPr txBox="1">
            <a:spLocks/>
          </p:cNvSpPr>
          <p:nvPr/>
        </p:nvSpPr>
        <p:spPr>
          <a:xfrm rot="0">
            <a:off x="11100435" y="5598160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07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12" name="텍스트 상자 28"/>
          <p:cNvSpPr txBox="1">
            <a:spLocks/>
          </p:cNvSpPr>
          <p:nvPr/>
        </p:nvSpPr>
        <p:spPr>
          <a:xfrm rot="0">
            <a:off x="11847195" y="628459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DB 모 델 링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13" name="텍스트 상자 29"/>
          <p:cNvSpPr txBox="1">
            <a:spLocks/>
          </p:cNvSpPr>
          <p:nvPr/>
        </p:nvSpPr>
        <p:spPr>
          <a:xfrm rot="0">
            <a:off x="11085195" y="6284595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08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14" name="텍스트 상자 30"/>
          <p:cNvSpPr txBox="1">
            <a:spLocks/>
          </p:cNvSpPr>
          <p:nvPr/>
        </p:nvSpPr>
        <p:spPr>
          <a:xfrm rot="0">
            <a:off x="11790045" y="6942455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핵심코드 및 오류 수정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15" name="텍스트 상자 31"/>
          <p:cNvSpPr txBox="1">
            <a:spLocks/>
          </p:cNvSpPr>
          <p:nvPr/>
        </p:nvSpPr>
        <p:spPr>
          <a:xfrm rot="0">
            <a:off x="11092815" y="6916420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09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16" name="텍스트 상자 32"/>
          <p:cNvSpPr txBox="1">
            <a:spLocks/>
          </p:cNvSpPr>
          <p:nvPr/>
        </p:nvSpPr>
        <p:spPr>
          <a:xfrm rot="0">
            <a:off x="11849735" y="7479030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시 연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  <p:sp>
        <p:nvSpPr>
          <p:cNvPr id="1017" name="텍스트 상자 33"/>
          <p:cNvSpPr txBox="1">
            <a:spLocks/>
          </p:cNvSpPr>
          <p:nvPr/>
        </p:nvSpPr>
        <p:spPr>
          <a:xfrm rot="0">
            <a:off x="11087735" y="7479030"/>
            <a:ext cx="1088390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Medium" charset="0"/>
                <a:cs typeface="Noto Sans CJK KR Medium" charset="0"/>
              </a:rPr>
              <a:t>10</a:t>
            </a:r>
            <a:endParaRPr lang="ko-KR" altLang="en-US" sz="2200">
              <a:solidFill>
                <a:srgbClr val="C8D5D3"/>
              </a:solidFill>
              <a:latin typeface="Noto Sans CJK KR Medium" charset="0"/>
              <a:cs typeface="Noto Sans CJK KR Medium" charset="0"/>
            </a:endParaRPr>
          </a:p>
        </p:txBody>
      </p:sp>
      <p:sp>
        <p:nvSpPr>
          <p:cNvPr id="1018" name="텍스트 상자 34"/>
          <p:cNvSpPr txBox="1">
            <a:spLocks/>
          </p:cNvSpPr>
          <p:nvPr/>
        </p:nvSpPr>
        <p:spPr>
          <a:xfrm rot="0">
            <a:off x="11870055" y="8121650"/>
            <a:ext cx="3938905" cy="43053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200">
                <a:solidFill>
                  <a:srgbClr val="C8D5D3"/>
                </a:solidFill>
                <a:latin typeface="Noto Sans CJK KR Regular" charset="0"/>
                <a:cs typeface="Noto Sans CJK KR Regular" charset="0"/>
              </a:rPr>
              <a:t>후 기</a:t>
            </a:r>
            <a:endParaRPr lang="ko-KR" altLang="en-US" sz="2200">
              <a:solidFill>
                <a:srgbClr val="C8D5D3"/>
              </a:solidFill>
              <a:latin typeface="Noto Sans CJK KR Regular" charset="0"/>
              <a:cs typeface="Noto Sans CJK KR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그림 5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-Board Write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6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98640" y="631825"/>
            <a:ext cx="11431270" cy="9650095"/>
          </a:xfrm>
          <a:prstGeom prst="rect"/>
          <a:noFill/>
        </p:spPr>
      </p:pic>
      <p:sp>
        <p:nvSpPr>
          <p:cNvPr id="1062" name="도형 265"/>
          <p:cNvSpPr>
            <a:spLocks/>
          </p:cNvSpPr>
          <p:nvPr/>
        </p:nvSpPr>
        <p:spPr>
          <a:xfrm rot="0">
            <a:off x="9144000" y="290893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266"/>
          <p:cNvSpPr>
            <a:spLocks/>
          </p:cNvSpPr>
          <p:nvPr/>
        </p:nvSpPr>
        <p:spPr>
          <a:xfrm rot="0">
            <a:off x="9142730" y="424624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267"/>
          <p:cNvSpPr txBox="1">
            <a:spLocks/>
          </p:cNvSpPr>
          <p:nvPr/>
        </p:nvSpPr>
        <p:spPr>
          <a:xfrm rot="0">
            <a:off x="9685020" y="2906395"/>
            <a:ext cx="1102995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268"/>
          <p:cNvSpPr>
            <a:spLocks/>
          </p:cNvSpPr>
          <p:nvPr/>
        </p:nvSpPr>
        <p:spPr>
          <a:xfrm rot="0">
            <a:off x="9136380" y="63919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텍스트 상자 269"/>
          <p:cNvSpPr txBox="1">
            <a:spLocks/>
          </p:cNvSpPr>
          <p:nvPr/>
        </p:nvSpPr>
        <p:spPr>
          <a:xfrm rot="0">
            <a:off x="9704070" y="5625465"/>
            <a:ext cx="1345565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작성자 입력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270"/>
          <p:cNvSpPr>
            <a:spLocks/>
          </p:cNvSpPr>
          <p:nvPr/>
        </p:nvSpPr>
        <p:spPr>
          <a:xfrm rot="5400000">
            <a:off x="7081520" y="7330440"/>
            <a:ext cx="653415" cy="22542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텍스트 상자 271"/>
          <p:cNvSpPr txBox="1">
            <a:spLocks/>
          </p:cNvSpPr>
          <p:nvPr/>
        </p:nvSpPr>
        <p:spPr>
          <a:xfrm rot="0">
            <a:off x="7170420" y="7768590"/>
            <a:ext cx="475615" cy="3638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등록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272"/>
          <p:cNvSpPr>
            <a:spLocks/>
          </p:cNvSpPr>
          <p:nvPr/>
        </p:nvSpPr>
        <p:spPr>
          <a:xfrm rot="2580000">
            <a:off x="8240395" y="72167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273"/>
          <p:cNvSpPr>
            <a:spLocks/>
          </p:cNvSpPr>
          <p:nvPr/>
        </p:nvSpPr>
        <p:spPr>
          <a:xfrm rot="0">
            <a:off x="9135110" y="68770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274"/>
          <p:cNvSpPr txBox="1">
            <a:spLocks/>
          </p:cNvSpPr>
          <p:nvPr/>
        </p:nvSpPr>
        <p:spPr>
          <a:xfrm rot="0">
            <a:off x="8570595" y="7560310"/>
            <a:ext cx="982345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텍스트 상자 275"/>
          <p:cNvSpPr txBox="1">
            <a:spLocks/>
          </p:cNvSpPr>
          <p:nvPr/>
        </p:nvSpPr>
        <p:spPr>
          <a:xfrm rot="0">
            <a:off x="9692640" y="6887845"/>
            <a:ext cx="2005330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BoardList로 돌아감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276"/>
          <p:cNvSpPr txBox="1">
            <a:spLocks/>
          </p:cNvSpPr>
          <p:nvPr/>
        </p:nvSpPr>
        <p:spPr>
          <a:xfrm rot="0">
            <a:off x="9692640" y="6388100"/>
            <a:ext cx="1556385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비밀번호 입력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도형 277"/>
          <p:cNvSpPr>
            <a:spLocks/>
          </p:cNvSpPr>
          <p:nvPr/>
        </p:nvSpPr>
        <p:spPr>
          <a:xfrm rot="0">
            <a:off x="9157970" y="562800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278"/>
          <p:cNvSpPr txBox="1">
            <a:spLocks/>
          </p:cNvSpPr>
          <p:nvPr/>
        </p:nvSpPr>
        <p:spPr>
          <a:xfrm rot="0">
            <a:off x="9694545" y="4212590"/>
            <a:ext cx="1080770" cy="3467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그림 52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-Image List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80" descr="C:/Users/axsza/AppData/Roaming/PolarisOffice/ETemp/21104_5865712/fImage28557213845724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15755" y="0"/>
            <a:ext cx="9078595" cy="10288905"/>
          </a:xfrm>
          <a:prstGeom prst="rect"/>
          <a:noFill/>
        </p:spPr>
      </p:pic>
      <p:sp>
        <p:nvSpPr>
          <p:cNvPr id="1062" name="도형 281"/>
          <p:cNvSpPr>
            <a:spLocks/>
          </p:cNvSpPr>
          <p:nvPr/>
        </p:nvSpPr>
        <p:spPr>
          <a:xfrm rot="0">
            <a:off x="8696325" y="9284335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282"/>
          <p:cNvSpPr txBox="1">
            <a:spLocks/>
          </p:cNvSpPr>
          <p:nvPr/>
        </p:nvSpPr>
        <p:spPr>
          <a:xfrm rot="0">
            <a:off x="5823585" y="3332480"/>
            <a:ext cx="2764790" cy="28003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인스타그램 페이지로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283"/>
          <p:cNvSpPr txBox="1">
            <a:spLocks/>
          </p:cNvSpPr>
          <p:nvPr/>
        </p:nvSpPr>
        <p:spPr>
          <a:xfrm rot="0">
            <a:off x="6606540" y="6259830"/>
            <a:ext cx="1998980" cy="33718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ImageView로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284"/>
          <p:cNvSpPr>
            <a:spLocks/>
          </p:cNvSpPr>
          <p:nvPr/>
        </p:nvSpPr>
        <p:spPr>
          <a:xfrm rot="0">
            <a:off x="8693150" y="3282950"/>
            <a:ext cx="417195" cy="33909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텍스트 상자 285"/>
          <p:cNvSpPr txBox="1">
            <a:spLocks/>
          </p:cNvSpPr>
          <p:nvPr/>
        </p:nvSpPr>
        <p:spPr>
          <a:xfrm rot="0">
            <a:off x="6497320" y="9287510"/>
            <a:ext cx="2080895" cy="35306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ImageWrite로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286"/>
          <p:cNvSpPr>
            <a:spLocks/>
          </p:cNvSpPr>
          <p:nvPr/>
        </p:nvSpPr>
        <p:spPr>
          <a:xfrm rot="10800000">
            <a:off x="10949940" y="9318625"/>
            <a:ext cx="387985" cy="261620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287"/>
          <p:cNvSpPr>
            <a:spLocks/>
          </p:cNvSpPr>
          <p:nvPr/>
        </p:nvSpPr>
        <p:spPr>
          <a:xfrm rot="0">
            <a:off x="8681085" y="6238240"/>
            <a:ext cx="417830" cy="339725"/>
          </a:xfrm>
          <a:prstGeom prst="rightArrow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텍스트 상자 288"/>
          <p:cNvSpPr txBox="1">
            <a:spLocks/>
          </p:cNvSpPr>
          <p:nvPr/>
        </p:nvSpPr>
        <p:spPr>
          <a:xfrm rot="0">
            <a:off x="11550650" y="9284335"/>
            <a:ext cx="995045" cy="34290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새로고침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텍스트 상자 289"/>
          <p:cNvSpPr txBox="1">
            <a:spLocks/>
          </p:cNvSpPr>
          <p:nvPr/>
        </p:nvSpPr>
        <p:spPr>
          <a:xfrm rot="0">
            <a:off x="6884035" y="7783830"/>
            <a:ext cx="2221865" cy="90868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FileName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Naem(id) 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290"/>
          <p:cNvSpPr txBox="1">
            <a:spLocks/>
          </p:cNvSpPr>
          <p:nvPr/>
        </p:nvSpPr>
        <p:spPr>
          <a:xfrm rot="0">
            <a:off x="12212320" y="847725"/>
            <a:ext cx="2877820" cy="3511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파일명 내용으로 검색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그림 5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-Image View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29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293"/>
          <p:cNvSpPr>
            <a:spLocks/>
          </p:cNvSpPr>
          <p:nvPr/>
        </p:nvSpPr>
        <p:spPr>
          <a:xfrm rot="0">
            <a:off x="15940405" y="279717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294"/>
          <p:cNvSpPr>
            <a:spLocks/>
          </p:cNvSpPr>
          <p:nvPr/>
        </p:nvSpPr>
        <p:spPr>
          <a:xfrm rot="5400000">
            <a:off x="11674475" y="4334510"/>
            <a:ext cx="316230" cy="1689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297"/>
          <p:cNvSpPr>
            <a:spLocks/>
          </p:cNvSpPr>
          <p:nvPr/>
        </p:nvSpPr>
        <p:spPr>
          <a:xfrm rot="10800000">
            <a:off x="15366365" y="6989445"/>
            <a:ext cx="545465" cy="22542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텍스트 상자 298"/>
          <p:cNvSpPr txBox="1">
            <a:spLocks/>
          </p:cNvSpPr>
          <p:nvPr/>
        </p:nvSpPr>
        <p:spPr>
          <a:xfrm rot="0">
            <a:off x="12919710" y="6920865"/>
            <a:ext cx="2445385" cy="58674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ImageUpdate 로 이동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(no,page,perPageNum)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299"/>
          <p:cNvSpPr>
            <a:spLocks/>
          </p:cNvSpPr>
          <p:nvPr/>
        </p:nvSpPr>
        <p:spPr>
          <a:xfrm rot="9240000">
            <a:off x="16485235" y="7284720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300"/>
          <p:cNvSpPr>
            <a:spLocks/>
          </p:cNvSpPr>
          <p:nvPr/>
        </p:nvSpPr>
        <p:spPr>
          <a:xfrm rot="5400000">
            <a:off x="17578070" y="745045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텍스트 상자 301"/>
          <p:cNvSpPr txBox="1">
            <a:spLocks/>
          </p:cNvSpPr>
          <p:nvPr/>
        </p:nvSpPr>
        <p:spPr>
          <a:xfrm rot="0">
            <a:off x="14939645" y="7547610"/>
            <a:ext cx="1558290" cy="57150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ImageDelete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(no)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302"/>
          <p:cNvSpPr txBox="1">
            <a:spLocks/>
          </p:cNvSpPr>
          <p:nvPr/>
        </p:nvSpPr>
        <p:spPr>
          <a:xfrm rot="0">
            <a:off x="16673195" y="7898130"/>
            <a:ext cx="2147570" cy="38290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ImageList로 돌아감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도형 304"/>
          <p:cNvSpPr>
            <a:spLocks/>
          </p:cNvSpPr>
          <p:nvPr/>
        </p:nvSpPr>
        <p:spPr>
          <a:xfrm rot="0">
            <a:off x="15917545" y="335851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도형 306"/>
          <p:cNvSpPr>
            <a:spLocks/>
          </p:cNvSpPr>
          <p:nvPr/>
        </p:nvSpPr>
        <p:spPr>
          <a:xfrm rot="0">
            <a:off x="11360785" y="290639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도형 307"/>
          <p:cNvSpPr>
            <a:spLocks/>
          </p:cNvSpPr>
          <p:nvPr/>
        </p:nvSpPr>
        <p:spPr>
          <a:xfrm rot="0">
            <a:off x="15937230" y="406590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도형 308"/>
          <p:cNvSpPr>
            <a:spLocks/>
          </p:cNvSpPr>
          <p:nvPr/>
        </p:nvSpPr>
        <p:spPr>
          <a:xfrm rot="0">
            <a:off x="15937230" y="4726940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도형 309"/>
          <p:cNvSpPr>
            <a:spLocks/>
          </p:cNvSpPr>
          <p:nvPr/>
        </p:nvSpPr>
        <p:spPr>
          <a:xfrm rot="10800000">
            <a:off x="10761980" y="5887085"/>
            <a:ext cx="377190" cy="20701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3" name="텍스트 상자 110"/>
          <p:cNvSpPr txBox="1">
            <a:spLocks/>
          </p:cNvSpPr>
          <p:nvPr/>
        </p:nvSpPr>
        <p:spPr>
          <a:xfrm rot="0">
            <a:off x="9373870" y="5887085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content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4" name="텍스트 상자 111"/>
          <p:cNvSpPr txBox="1">
            <a:spLocks/>
          </p:cNvSpPr>
          <p:nvPr/>
        </p:nvSpPr>
        <p:spPr>
          <a:xfrm rot="0">
            <a:off x="16482060" y="3343275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title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5" name="텍스트 상자 112"/>
          <p:cNvSpPr txBox="1">
            <a:spLocks/>
          </p:cNvSpPr>
          <p:nvPr/>
        </p:nvSpPr>
        <p:spPr>
          <a:xfrm rot="0">
            <a:off x="16494760" y="4104640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Name(Id)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6" name="텍스트 상자 113"/>
          <p:cNvSpPr txBox="1">
            <a:spLocks/>
          </p:cNvSpPr>
          <p:nvPr/>
        </p:nvSpPr>
        <p:spPr>
          <a:xfrm rot="0">
            <a:off x="16494760" y="4714875"/>
            <a:ext cx="1264285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7" name="텍스트 상자 116"/>
          <p:cNvSpPr txBox="1">
            <a:spLocks/>
          </p:cNvSpPr>
          <p:nvPr/>
        </p:nvSpPr>
        <p:spPr>
          <a:xfrm rot="0">
            <a:off x="16482060" y="2781935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텍스트 상자 117"/>
          <p:cNvSpPr txBox="1">
            <a:spLocks/>
          </p:cNvSpPr>
          <p:nvPr/>
        </p:nvSpPr>
        <p:spPr>
          <a:xfrm rot="0">
            <a:off x="12114530" y="2853690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9" name="텍스트 상자 118"/>
          <p:cNvSpPr txBox="1">
            <a:spLocks/>
          </p:cNvSpPr>
          <p:nvPr/>
        </p:nvSpPr>
        <p:spPr>
          <a:xfrm rot="0">
            <a:off x="11366500" y="4674235"/>
            <a:ext cx="213995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ChangeImage Form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그림 52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-Image Update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315"/>
          <p:cNvSpPr>
            <a:spLocks/>
          </p:cNvSpPr>
          <p:nvPr/>
        </p:nvSpPr>
        <p:spPr>
          <a:xfrm rot="0">
            <a:off x="10877550" y="27724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317"/>
          <p:cNvSpPr>
            <a:spLocks/>
          </p:cNvSpPr>
          <p:nvPr/>
        </p:nvSpPr>
        <p:spPr>
          <a:xfrm rot="0">
            <a:off x="10876280" y="32740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텍스트 상자 320"/>
          <p:cNvSpPr txBox="1">
            <a:spLocks/>
          </p:cNvSpPr>
          <p:nvPr/>
        </p:nvSpPr>
        <p:spPr>
          <a:xfrm rot="0">
            <a:off x="10636885" y="5768340"/>
            <a:ext cx="488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321"/>
          <p:cNvSpPr>
            <a:spLocks/>
          </p:cNvSpPr>
          <p:nvPr/>
        </p:nvSpPr>
        <p:spPr>
          <a:xfrm rot="5400000">
            <a:off x="12380595" y="614489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322"/>
          <p:cNvSpPr>
            <a:spLocks/>
          </p:cNvSpPr>
          <p:nvPr/>
        </p:nvSpPr>
        <p:spPr>
          <a:xfrm rot="0">
            <a:off x="13749020" y="577977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324"/>
          <p:cNvSpPr txBox="1">
            <a:spLocks/>
          </p:cNvSpPr>
          <p:nvPr/>
        </p:nvSpPr>
        <p:spPr>
          <a:xfrm rot="0">
            <a:off x="14406880" y="5765165"/>
            <a:ext cx="2216785" cy="3206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ImageView로 돌아감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도형 325"/>
          <p:cNvSpPr>
            <a:spLocks/>
          </p:cNvSpPr>
          <p:nvPr/>
        </p:nvSpPr>
        <p:spPr>
          <a:xfrm rot="0">
            <a:off x="14383385" y="430657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도형 326"/>
          <p:cNvSpPr>
            <a:spLocks/>
          </p:cNvSpPr>
          <p:nvPr/>
        </p:nvSpPr>
        <p:spPr>
          <a:xfrm rot="10800000">
            <a:off x="11251565" y="576389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89"/>
          <p:cNvSpPr txBox="1">
            <a:spLocks/>
          </p:cNvSpPr>
          <p:nvPr/>
        </p:nvSpPr>
        <p:spPr>
          <a:xfrm rot="0">
            <a:off x="11837035" y="6604635"/>
            <a:ext cx="1495425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초기 셋팅으로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텍스트 상자 91"/>
          <p:cNvSpPr txBox="1">
            <a:spLocks/>
          </p:cNvSpPr>
          <p:nvPr/>
        </p:nvSpPr>
        <p:spPr>
          <a:xfrm rot="0">
            <a:off x="15088870" y="4306570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92"/>
          <p:cNvSpPr txBox="1">
            <a:spLocks/>
          </p:cNvSpPr>
          <p:nvPr/>
        </p:nvSpPr>
        <p:spPr>
          <a:xfrm rot="0">
            <a:off x="11556365" y="3243580"/>
            <a:ext cx="123571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93"/>
          <p:cNvSpPr txBox="1">
            <a:spLocks/>
          </p:cNvSpPr>
          <p:nvPr/>
        </p:nvSpPr>
        <p:spPr>
          <a:xfrm rot="0">
            <a:off x="11544300" y="2757170"/>
            <a:ext cx="1625600" cy="2609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 (readonly)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  <a:solidFill>
            <a:schemeClr val="tx2">
              <a:lumMod val="40000"/>
              <a:lumOff val="60000"/>
            </a:schemeClr>
          </a:solidFill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grpFill/>
          </p:spPr>
        </p:pic>
      </p:grpSp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-Image Write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2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329"/>
          <p:cNvSpPr>
            <a:spLocks/>
          </p:cNvSpPr>
          <p:nvPr/>
        </p:nvSpPr>
        <p:spPr>
          <a:xfrm rot="0">
            <a:off x="11675745" y="30708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330"/>
          <p:cNvSpPr>
            <a:spLocks/>
          </p:cNvSpPr>
          <p:nvPr/>
        </p:nvSpPr>
        <p:spPr>
          <a:xfrm rot="0">
            <a:off x="11674475" y="440817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331"/>
          <p:cNvSpPr txBox="1">
            <a:spLocks/>
          </p:cNvSpPr>
          <p:nvPr/>
        </p:nvSpPr>
        <p:spPr>
          <a:xfrm rot="0">
            <a:off x="12316460" y="3068320"/>
            <a:ext cx="111506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텍스트 상자 333"/>
          <p:cNvSpPr txBox="1">
            <a:spLocks/>
          </p:cNvSpPr>
          <p:nvPr/>
        </p:nvSpPr>
        <p:spPr>
          <a:xfrm rot="0">
            <a:off x="10737215" y="6247130"/>
            <a:ext cx="475615" cy="36385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등록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334"/>
          <p:cNvSpPr>
            <a:spLocks/>
          </p:cNvSpPr>
          <p:nvPr/>
        </p:nvSpPr>
        <p:spPr>
          <a:xfrm rot="5400000">
            <a:off x="12605385" y="659320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335"/>
          <p:cNvSpPr>
            <a:spLocks/>
          </p:cNvSpPr>
          <p:nvPr/>
        </p:nvSpPr>
        <p:spPr>
          <a:xfrm rot="0">
            <a:off x="13736955" y="626554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338"/>
          <p:cNvSpPr>
            <a:spLocks/>
          </p:cNvSpPr>
          <p:nvPr/>
        </p:nvSpPr>
        <p:spPr>
          <a:xfrm rot="0">
            <a:off x="11677015" y="5391150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도형 340"/>
          <p:cNvSpPr>
            <a:spLocks/>
          </p:cNvSpPr>
          <p:nvPr/>
        </p:nvSpPr>
        <p:spPr>
          <a:xfrm rot="10800000">
            <a:off x="11292840" y="62534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1"/>
          <p:cNvSpPr txBox="1">
            <a:spLocks/>
          </p:cNvSpPr>
          <p:nvPr/>
        </p:nvSpPr>
        <p:spPr>
          <a:xfrm rot="0">
            <a:off x="8416925" y="6245225"/>
            <a:ext cx="1896745" cy="32766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 파일 선택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도형 2"/>
          <p:cNvSpPr>
            <a:spLocks/>
          </p:cNvSpPr>
          <p:nvPr/>
        </p:nvSpPr>
        <p:spPr>
          <a:xfrm rot="5400000">
            <a:off x="9928225" y="5899150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텍스트 상자 79"/>
          <p:cNvSpPr txBox="1">
            <a:spLocks/>
          </p:cNvSpPr>
          <p:nvPr/>
        </p:nvSpPr>
        <p:spPr>
          <a:xfrm rot="0">
            <a:off x="12313285" y="4337050"/>
            <a:ext cx="1115060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80"/>
          <p:cNvSpPr txBox="1">
            <a:spLocks/>
          </p:cNvSpPr>
          <p:nvPr/>
        </p:nvSpPr>
        <p:spPr>
          <a:xfrm rot="0">
            <a:off x="12325985" y="5372100"/>
            <a:ext cx="1405255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작성자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81"/>
          <p:cNvSpPr txBox="1">
            <a:spLocks/>
          </p:cNvSpPr>
          <p:nvPr/>
        </p:nvSpPr>
        <p:spPr>
          <a:xfrm rot="0">
            <a:off x="14234160" y="6295390"/>
            <a:ext cx="2252345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ImageList로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82"/>
          <p:cNvSpPr txBox="1">
            <a:spLocks/>
          </p:cNvSpPr>
          <p:nvPr/>
        </p:nvSpPr>
        <p:spPr>
          <a:xfrm rot="0">
            <a:off x="12061190" y="7078345"/>
            <a:ext cx="1495425" cy="3117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초기 셋팅으로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그림 5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71755" y="2856865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-Event List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4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441325"/>
            <a:ext cx="11431270" cy="9840595"/>
          </a:xfrm>
          <a:prstGeom prst="rect"/>
          <a:noFill/>
        </p:spPr>
      </p:pic>
      <p:sp>
        <p:nvSpPr>
          <p:cNvPr id="1062" name="텍스트 상자 343"/>
          <p:cNvSpPr txBox="1">
            <a:spLocks/>
          </p:cNvSpPr>
          <p:nvPr/>
        </p:nvSpPr>
        <p:spPr>
          <a:xfrm rot="0">
            <a:off x="10995660" y="2810510"/>
            <a:ext cx="3321050" cy="35750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검색기능 - 제목,내용, 작성자</a:t>
            </a:r>
            <a:r>
              <a:rPr sz="2200">
                <a:latin typeface="맑은 고딕" charset="0"/>
                <a:ea typeface="맑은 고딕" charset="0"/>
              </a:rPr>
              <a:t> 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344"/>
          <p:cNvSpPr txBox="1">
            <a:spLocks/>
          </p:cNvSpPr>
          <p:nvPr/>
        </p:nvSpPr>
        <p:spPr>
          <a:xfrm rot="0">
            <a:off x="9789795" y="8375015"/>
            <a:ext cx="220472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NoticeWrite 로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345"/>
          <p:cNvSpPr txBox="1">
            <a:spLocks/>
          </p:cNvSpPr>
          <p:nvPr/>
        </p:nvSpPr>
        <p:spPr>
          <a:xfrm rot="0">
            <a:off x="9795510" y="7567930"/>
            <a:ext cx="1278890" cy="32639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페이지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346"/>
          <p:cNvSpPr>
            <a:spLocks/>
          </p:cNvSpPr>
          <p:nvPr/>
        </p:nvSpPr>
        <p:spPr>
          <a:xfrm rot="0">
            <a:off x="12475210" y="4051300"/>
            <a:ext cx="31242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347"/>
          <p:cNvSpPr>
            <a:spLocks/>
          </p:cNvSpPr>
          <p:nvPr/>
        </p:nvSpPr>
        <p:spPr>
          <a:xfrm rot="0">
            <a:off x="11133455" y="7631430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348"/>
          <p:cNvSpPr>
            <a:spLocks/>
          </p:cNvSpPr>
          <p:nvPr/>
        </p:nvSpPr>
        <p:spPr>
          <a:xfrm rot="0">
            <a:off x="12074525" y="8377555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텍스트 상자 349"/>
          <p:cNvSpPr txBox="1">
            <a:spLocks/>
          </p:cNvSpPr>
          <p:nvPr/>
        </p:nvSpPr>
        <p:spPr>
          <a:xfrm rot="0">
            <a:off x="13011785" y="4048760"/>
            <a:ext cx="141732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view 로 이동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350"/>
          <p:cNvSpPr>
            <a:spLocks/>
          </p:cNvSpPr>
          <p:nvPr/>
        </p:nvSpPr>
        <p:spPr>
          <a:xfrm rot="2820000">
            <a:off x="15803245" y="2604770"/>
            <a:ext cx="351155" cy="20891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텍스트 상자 351"/>
          <p:cNvSpPr txBox="1">
            <a:spLocks/>
          </p:cNvSpPr>
          <p:nvPr/>
        </p:nvSpPr>
        <p:spPr>
          <a:xfrm rot="0">
            <a:off x="14265275" y="2226310"/>
            <a:ext cx="346583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페이지에 나타내는 글의 수 변경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352"/>
          <p:cNvSpPr>
            <a:spLocks/>
          </p:cNvSpPr>
          <p:nvPr/>
        </p:nvSpPr>
        <p:spPr>
          <a:xfrm rot="0">
            <a:off x="9871075" y="2489200"/>
            <a:ext cx="31242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도형 353"/>
          <p:cNvSpPr>
            <a:spLocks/>
          </p:cNvSpPr>
          <p:nvPr/>
        </p:nvSpPr>
        <p:spPr>
          <a:xfrm rot="0">
            <a:off x="10367010" y="2847975"/>
            <a:ext cx="31242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354"/>
          <p:cNvSpPr txBox="1">
            <a:spLocks/>
          </p:cNvSpPr>
          <p:nvPr/>
        </p:nvSpPr>
        <p:spPr>
          <a:xfrm rot="0">
            <a:off x="10257155" y="2433320"/>
            <a:ext cx="2962275" cy="3232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기간별 검색(관리자기능) 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355"/>
          <p:cNvSpPr txBox="1">
            <a:spLocks/>
          </p:cNvSpPr>
          <p:nvPr/>
        </p:nvSpPr>
        <p:spPr>
          <a:xfrm rot="0">
            <a:off x="11113135" y="3284855"/>
            <a:ext cx="49784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title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356"/>
          <p:cNvSpPr txBox="1">
            <a:spLocks/>
          </p:cNvSpPr>
          <p:nvPr/>
        </p:nvSpPr>
        <p:spPr>
          <a:xfrm rot="0">
            <a:off x="8042275" y="3281680"/>
            <a:ext cx="3638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텍스트 상자 357"/>
          <p:cNvSpPr txBox="1">
            <a:spLocks/>
          </p:cNvSpPr>
          <p:nvPr/>
        </p:nvSpPr>
        <p:spPr>
          <a:xfrm rot="0">
            <a:off x="12657455" y="3281680"/>
            <a:ext cx="10858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startDate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358"/>
          <p:cNvSpPr txBox="1">
            <a:spLocks/>
          </p:cNvSpPr>
          <p:nvPr/>
        </p:nvSpPr>
        <p:spPr>
          <a:xfrm rot="0">
            <a:off x="14437360" y="3278505"/>
            <a:ext cx="102679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endDate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359"/>
          <p:cNvSpPr txBox="1">
            <a:spLocks/>
          </p:cNvSpPr>
          <p:nvPr/>
        </p:nvSpPr>
        <p:spPr>
          <a:xfrm rot="0">
            <a:off x="16083915" y="3278505"/>
            <a:ext cx="106362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그림 53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-Event View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6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85305" y="575945"/>
            <a:ext cx="11431270" cy="9707245"/>
          </a:xfrm>
          <a:prstGeom prst="rect"/>
          <a:noFill/>
        </p:spPr>
      </p:pic>
      <p:sp>
        <p:nvSpPr>
          <p:cNvPr id="1062" name="도형 362"/>
          <p:cNvSpPr>
            <a:spLocks/>
          </p:cNvSpPr>
          <p:nvPr/>
        </p:nvSpPr>
        <p:spPr>
          <a:xfrm rot="0">
            <a:off x="11962765" y="25958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363"/>
          <p:cNvSpPr>
            <a:spLocks/>
          </p:cNvSpPr>
          <p:nvPr/>
        </p:nvSpPr>
        <p:spPr>
          <a:xfrm rot="0">
            <a:off x="11956415" y="325120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364"/>
          <p:cNvSpPr>
            <a:spLocks/>
          </p:cNvSpPr>
          <p:nvPr/>
        </p:nvSpPr>
        <p:spPr>
          <a:xfrm rot="10800000">
            <a:off x="8891270" y="60807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365"/>
          <p:cNvSpPr>
            <a:spLocks/>
          </p:cNvSpPr>
          <p:nvPr/>
        </p:nvSpPr>
        <p:spPr>
          <a:xfrm rot="10800000">
            <a:off x="15817850" y="867029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366"/>
          <p:cNvSpPr>
            <a:spLocks/>
          </p:cNvSpPr>
          <p:nvPr/>
        </p:nvSpPr>
        <p:spPr>
          <a:xfrm rot="7200000">
            <a:off x="16556990" y="90081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367"/>
          <p:cNvSpPr>
            <a:spLocks/>
          </p:cNvSpPr>
          <p:nvPr/>
        </p:nvSpPr>
        <p:spPr>
          <a:xfrm rot="7200000">
            <a:off x="16980535" y="9206230"/>
            <a:ext cx="730885" cy="1460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텍스트 상자 368"/>
          <p:cNvSpPr txBox="1">
            <a:spLocks/>
          </p:cNvSpPr>
          <p:nvPr/>
        </p:nvSpPr>
        <p:spPr>
          <a:xfrm rot="0">
            <a:off x="12642215" y="2602865"/>
            <a:ext cx="1350645" cy="32829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글 번호 : no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텍스트 상자 369"/>
          <p:cNvSpPr txBox="1">
            <a:spLocks/>
          </p:cNvSpPr>
          <p:nvPr/>
        </p:nvSpPr>
        <p:spPr>
          <a:xfrm rot="0">
            <a:off x="12660630" y="3258185"/>
            <a:ext cx="114490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: title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텍스트 상자 370"/>
          <p:cNvSpPr txBox="1">
            <a:spLocks/>
          </p:cNvSpPr>
          <p:nvPr/>
        </p:nvSpPr>
        <p:spPr>
          <a:xfrm rot="0">
            <a:off x="12639040" y="4554855"/>
            <a:ext cx="196469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작성일 : writeDate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371"/>
          <p:cNvSpPr>
            <a:spLocks/>
          </p:cNvSpPr>
          <p:nvPr/>
        </p:nvSpPr>
        <p:spPr>
          <a:xfrm rot="0">
            <a:off x="11962765" y="451739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텍스트 상자 372"/>
          <p:cNvSpPr txBox="1">
            <a:spLocks/>
          </p:cNvSpPr>
          <p:nvPr/>
        </p:nvSpPr>
        <p:spPr>
          <a:xfrm rot="0">
            <a:off x="7225030" y="6081395"/>
            <a:ext cx="15805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: content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373"/>
          <p:cNvSpPr txBox="1">
            <a:spLocks/>
          </p:cNvSpPr>
          <p:nvPr/>
        </p:nvSpPr>
        <p:spPr>
          <a:xfrm rot="0">
            <a:off x="13423900" y="8658225"/>
            <a:ext cx="229806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NoticeUpdate로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374"/>
          <p:cNvSpPr txBox="1">
            <a:spLocks/>
          </p:cNvSpPr>
          <p:nvPr/>
        </p:nvSpPr>
        <p:spPr>
          <a:xfrm rot="0">
            <a:off x="14463395" y="9079865"/>
            <a:ext cx="212344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NoticeDelete로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375"/>
          <p:cNvSpPr txBox="1">
            <a:spLocks/>
          </p:cNvSpPr>
          <p:nvPr/>
        </p:nvSpPr>
        <p:spPr>
          <a:xfrm rot="0">
            <a:off x="15817850" y="9690100"/>
            <a:ext cx="189103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NoticeList로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텍스트 상자 376"/>
          <p:cNvSpPr txBox="1">
            <a:spLocks/>
          </p:cNvSpPr>
          <p:nvPr/>
        </p:nvSpPr>
        <p:spPr>
          <a:xfrm rot="0">
            <a:off x="12648565" y="3928745"/>
            <a:ext cx="22294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StartDate ~ EndDate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도형 377"/>
          <p:cNvSpPr>
            <a:spLocks/>
          </p:cNvSpPr>
          <p:nvPr/>
        </p:nvSpPr>
        <p:spPr>
          <a:xfrm rot="0">
            <a:off x="11959590" y="38785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그림 5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71755" y="2856865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-Event Update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7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380"/>
          <p:cNvSpPr>
            <a:spLocks/>
          </p:cNvSpPr>
          <p:nvPr/>
        </p:nvSpPr>
        <p:spPr>
          <a:xfrm rot="0">
            <a:off x="9144000" y="285686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381"/>
          <p:cNvSpPr txBox="1">
            <a:spLocks/>
          </p:cNvSpPr>
          <p:nvPr/>
        </p:nvSpPr>
        <p:spPr>
          <a:xfrm rot="0">
            <a:off x="9693275" y="2850515"/>
            <a:ext cx="1569085" cy="30734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 (readonly)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382"/>
          <p:cNvSpPr>
            <a:spLocks/>
          </p:cNvSpPr>
          <p:nvPr/>
        </p:nvSpPr>
        <p:spPr>
          <a:xfrm rot="0">
            <a:off x="9142730" y="368490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텍스트 상자 383"/>
          <p:cNvSpPr txBox="1">
            <a:spLocks/>
          </p:cNvSpPr>
          <p:nvPr/>
        </p:nvSpPr>
        <p:spPr>
          <a:xfrm rot="0">
            <a:off x="9718675" y="3653155"/>
            <a:ext cx="1193165" cy="29146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384"/>
          <p:cNvSpPr>
            <a:spLocks/>
          </p:cNvSpPr>
          <p:nvPr/>
        </p:nvSpPr>
        <p:spPr>
          <a:xfrm rot="0">
            <a:off x="9136380" y="64420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386"/>
          <p:cNvSpPr>
            <a:spLocks/>
          </p:cNvSpPr>
          <p:nvPr/>
        </p:nvSpPr>
        <p:spPr>
          <a:xfrm rot="5400000">
            <a:off x="7031355" y="8115935"/>
            <a:ext cx="653415" cy="22542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텍스트 상자 387"/>
          <p:cNvSpPr txBox="1">
            <a:spLocks/>
          </p:cNvSpPr>
          <p:nvPr/>
        </p:nvSpPr>
        <p:spPr>
          <a:xfrm rot="0">
            <a:off x="7120255" y="8636000"/>
            <a:ext cx="488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388"/>
          <p:cNvSpPr>
            <a:spLocks/>
          </p:cNvSpPr>
          <p:nvPr/>
        </p:nvSpPr>
        <p:spPr>
          <a:xfrm rot="2580000">
            <a:off x="8190230" y="800227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도형 389"/>
          <p:cNvSpPr>
            <a:spLocks/>
          </p:cNvSpPr>
          <p:nvPr/>
        </p:nvSpPr>
        <p:spPr>
          <a:xfrm rot="0">
            <a:off x="9134475" y="76250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텍스트 상자 390"/>
          <p:cNvSpPr txBox="1">
            <a:spLocks/>
          </p:cNvSpPr>
          <p:nvPr/>
        </p:nvSpPr>
        <p:spPr>
          <a:xfrm rot="0">
            <a:off x="8520430" y="8345805"/>
            <a:ext cx="970280" cy="33464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391"/>
          <p:cNvSpPr txBox="1">
            <a:spLocks/>
          </p:cNvSpPr>
          <p:nvPr/>
        </p:nvSpPr>
        <p:spPr>
          <a:xfrm rot="0">
            <a:off x="9704705" y="7635875"/>
            <a:ext cx="224282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NoticeView로 돌아감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텍스트 상자 392"/>
          <p:cNvSpPr txBox="1">
            <a:spLocks/>
          </p:cNvSpPr>
          <p:nvPr/>
        </p:nvSpPr>
        <p:spPr>
          <a:xfrm rot="0">
            <a:off x="9699625" y="6387465"/>
            <a:ext cx="1433195" cy="32131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작성자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도형 393"/>
          <p:cNvSpPr>
            <a:spLocks/>
          </p:cNvSpPr>
          <p:nvPr/>
        </p:nvSpPr>
        <p:spPr>
          <a:xfrm rot="16200000">
            <a:off x="9145270" y="415734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3"/>
          <p:cNvSpPr txBox="1">
            <a:spLocks/>
          </p:cNvSpPr>
          <p:nvPr/>
        </p:nvSpPr>
        <p:spPr>
          <a:xfrm rot="0">
            <a:off x="9701530" y="4114165"/>
            <a:ext cx="1196975" cy="29781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그림 533" descr="C:/Users/axsza/AppData/Roaming/PolarisOffice/ETemp/18528_16044488/image10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730" cy="7358380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-Event Write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395" descr="C:/Users/axsza/AppData/Roaming/PolarisOffice/ETemp/18528_16044488/fImage438011506328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905" cy="9650730"/>
          </a:xfrm>
          <a:prstGeom prst="rect"/>
          <a:noFill/>
        </p:spPr>
      </p:pic>
      <p:sp>
        <p:nvSpPr>
          <p:cNvPr id="1062" name="도형 396"/>
          <p:cNvSpPr>
            <a:spLocks/>
          </p:cNvSpPr>
          <p:nvPr/>
        </p:nvSpPr>
        <p:spPr>
          <a:xfrm rot="0">
            <a:off x="9144000" y="290893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397"/>
          <p:cNvSpPr>
            <a:spLocks/>
          </p:cNvSpPr>
          <p:nvPr/>
        </p:nvSpPr>
        <p:spPr>
          <a:xfrm rot="0">
            <a:off x="9142730" y="424624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398"/>
          <p:cNvSpPr txBox="1">
            <a:spLocks/>
          </p:cNvSpPr>
          <p:nvPr/>
        </p:nvSpPr>
        <p:spPr>
          <a:xfrm rot="0">
            <a:off x="9685020" y="2906395"/>
            <a:ext cx="131064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도형 399"/>
          <p:cNvSpPr>
            <a:spLocks/>
          </p:cNvSpPr>
          <p:nvPr/>
        </p:nvSpPr>
        <p:spPr>
          <a:xfrm rot="0">
            <a:off x="9136380" y="63919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도형 401"/>
          <p:cNvSpPr>
            <a:spLocks/>
          </p:cNvSpPr>
          <p:nvPr/>
        </p:nvSpPr>
        <p:spPr>
          <a:xfrm rot="5400000">
            <a:off x="7081520" y="7330440"/>
            <a:ext cx="653415" cy="22542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403"/>
          <p:cNvSpPr>
            <a:spLocks/>
          </p:cNvSpPr>
          <p:nvPr/>
        </p:nvSpPr>
        <p:spPr>
          <a:xfrm rot="2580000">
            <a:off x="8240395" y="72167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도형 404"/>
          <p:cNvSpPr>
            <a:spLocks/>
          </p:cNvSpPr>
          <p:nvPr/>
        </p:nvSpPr>
        <p:spPr>
          <a:xfrm rot="0">
            <a:off x="9135110" y="68770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도형 408"/>
          <p:cNvSpPr>
            <a:spLocks/>
          </p:cNvSpPr>
          <p:nvPr/>
        </p:nvSpPr>
        <p:spPr>
          <a:xfrm rot="0">
            <a:off x="9157970" y="562800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156"/>
          <p:cNvSpPr txBox="1">
            <a:spLocks/>
          </p:cNvSpPr>
          <p:nvPr/>
        </p:nvSpPr>
        <p:spPr>
          <a:xfrm rot="0">
            <a:off x="9688830" y="4243705"/>
            <a:ext cx="131064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내용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157"/>
          <p:cNvSpPr txBox="1">
            <a:spLocks/>
          </p:cNvSpPr>
          <p:nvPr/>
        </p:nvSpPr>
        <p:spPr>
          <a:xfrm rot="0">
            <a:off x="9688830" y="5604510"/>
            <a:ext cx="176911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시작일 입력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0" name="텍스트 상자 159"/>
          <p:cNvSpPr txBox="1">
            <a:spLocks/>
          </p:cNvSpPr>
          <p:nvPr/>
        </p:nvSpPr>
        <p:spPr>
          <a:xfrm rot="0">
            <a:off x="9688830" y="6896735"/>
            <a:ext cx="229997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BoardList로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160"/>
          <p:cNvSpPr txBox="1">
            <a:spLocks/>
          </p:cNvSpPr>
          <p:nvPr/>
        </p:nvSpPr>
        <p:spPr>
          <a:xfrm rot="0">
            <a:off x="6912610" y="7931150"/>
            <a:ext cx="131064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2" name="텍스트 상자 161"/>
          <p:cNvSpPr txBox="1">
            <a:spLocks/>
          </p:cNvSpPr>
          <p:nvPr/>
        </p:nvSpPr>
        <p:spPr>
          <a:xfrm rot="0">
            <a:off x="8586470" y="7522845"/>
            <a:ext cx="131064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3" name="텍스트 상자 162"/>
          <p:cNvSpPr txBox="1">
            <a:spLocks/>
          </p:cNvSpPr>
          <p:nvPr/>
        </p:nvSpPr>
        <p:spPr>
          <a:xfrm rot="0">
            <a:off x="9692640" y="6343015"/>
            <a:ext cx="1769110" cy="34607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종료일 입력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그림 53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-Member List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4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412"/>
          <p:cNvSpPr>
            <a:spLocks/>
          </p:cNvSpPr>
          <p:nvPr/>
        </p:nvSpPr>
        <p:spPr>
          <a:xfrm rot="0">
            <a:off x="10478135" y="262191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413"/>
          <p:cNvSpPr txBox="1">
            <a:spLocks/>
          </p:cNvSpPr>
          <p:nvPr/>
        </p:nvSpPr>
        <p:spPr>
          <a:xfrm rot="0">
            <a:off x="11019155" y="2619375"/>
            <a:ext cx="21018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아이디 이름 검색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414"/>
          <p:cNvSpPr>
            <a:spLocks/>
          </p:cNvSpPr>
          <p:nvPr/>
        </p:nvSpPr>
        <p:spPr>
          <a:xfrm rot="0">
            <a:off x="12064365" y="4150360"/>
            <a:ext cx="31305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423"/>
          <p:cNvSpPr txBox="1">
            <a:spLocks/>
          </p:cNvSpPr>
          <p:nvPr/>
        </p:nvSpPr>
        <p:spPr>
          <a:xfrm rot="0">
            <a:off x="17277715" y="3250565"/>
            <a:ext cx="13525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gradeName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128"/>
          <p:cNvSpPr txBox="1">
            <a:spLocks/>
          </p:cNvSpPr>
          <p:nvPr/>
        </p:nvSpPr>
        <p:spPr>
          <a:xfrm rot="0">
            <a:off x="8314690" y="3256280"/>
            <a:ext cx="368300" cy="26098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129"/>
          <p:cNvSpPr txBox="1">
            <a:spLocks/>
          </p:cNvSpPr>
          <p:nvPr/>
        </p:nvSpPr>
        <p:spPr>
          <a:xfrm rot="0">
            <a:off x="11462385" y="3257550"/>
            <a:ext cx="840740" cy="30988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gender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131"/>
          <p:cNvSpPr txBox="1">
            <a:spLocks/>
          </p:cNvSpPr>
          <p:nvPr/>
        </p:nvSpPr>
        <p:spPr>
          <a:xfrm rot="0">
            <a:off x="9149715" y="3250565"/>
            <a:ext cx="7435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4" name="텍스트 상자 134"/>
          <p:cNvSpPr txBox="1">
            <a:spLocks/>
          </p:cNvSpPr>
          <p:nvPr/>
        </p:nvSpPr>
        <p:spPr>
          <a:xfrm rot="0">
            <a:off x="10483215" y="3247390"/>
            <a:ext cx="66230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birth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5" name="텍스트 상자 135"/>
          <p:cNvSpPr txBox="1">
            <a:spLocks/>
          </p:cNvSpPr>
          <p:nvPr/>
        </p:nvSpPr>
        <p:spPr>
          <a:xfrm rot="0">
            <a:off x="14860270" y="3274695"/>
            <a:ext cx="8972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email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7" name="텍스트 상자 137"/>
          <p:cNvSpPr txBox="1">
            <a:spLocks/>
          </p:cNvSpPr>
          <p:nvPr/>
        </p:nvSpPr>
        <p:spPr>
          <a:xfrm rot="0">
            <a:off x="12697460" y="3263900"/>
            <a:ext cx="42037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tel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9" name="텍스트 상자 139"/>
          <p:cNvSpPr txBox="1">
            <a:spLocks/>
          </p:cNvSpPr>
          <p:nvPr/>
        </p:nvSpPr>
        <p:spPr>
          <a:xfrm rot="0">
            <a:off x="7192010" y="3227705"/>
            <a:ext cx="7556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photo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1" name="텍스트 상자 141"/>
          <p:cNvSpPr txBox="1">
            <a:spLocks/>
          </p:cNvSpPr>
          <p:nvPr/>
        </p:nvSpPr>
        <p:spPr>
          <a:xfrm rot="0">
            <a:off x="12498705" y="4076065"/>
            <a:ext cx="1344295" cy="35179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View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6" name="텍스트 상자 146"/>
          <p:cNvSpPr txBox="1">
            <a:spLocks/>
          </p:cNvSpPr>
          <p:nvPr/>
        </p:nvSpPr>
        <p:spPr>
          <a:xfrm rot="0">
            <a:off x="16115665" y="3278505"/>
            <a:ext cx="8972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status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8594725" cy="10285730"/>
            <a:chOff x="0" y="0"/>
            <a:chExt cx="8594725" cy="10285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594725" cy="10285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580" y="1171575"/>
            <a:ext cx="6171565" cy="7919720"/>
            <a:chOff x="1211580" y="1171575"/>
            <a:chExt cx="6171565" cy="79197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80" y="1171575"/>
              <a:ext cx="6171565" cy="79197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699625" y="1539240"/>
            <a:ext cx="832612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sz="3200" spc="-50">
                <a:solidFill>
                  <a:schemeClr val="tx2">
                    <a:lumMod val="75000"/>
                    <a:lumOff val="0"/>
                  </a:schemeClr>
                </a:solidFill>
                <a:latin typeface="Play" charset="0"/>
                <a:ea typeface="?? ??" charset="0"/>
              </a:rPr>
              <a:t>01주 제</a:t>
            </a:r>
            <a:endParaRPr lang="ko-KR" altLang="en-US" sz="3200">
              <a:solidFill>
                <a:schemeClr val="tx2">
                  <a:lumMod val="75000"/>
                  <a:lumOff val="0"/>
                </a:schemeClr>
              </a:solidFill>
              <a:latin typeface="Play" charset="0"/>
              <a:ea typeface="?? ??" charset="0"/>
            </a:endParaRPr>
          </a:p>
        </p:txBody>
      </p:sp>
      <p:sp>
        <p:nvSpPr>
          <p:cNvPr id="13" name="Object 13"/>
          <p:cNvSpPr txBox="1">
            <a:spLocks/>
          </p:cNvSpPr>
          <p:nvPr/>
        </p:nvSpPr>
        <p:spPr>
          <a:xfrm>
            <a:off x="9558020" y="5408295"/>
            <a:ext cx="8458200" cy="267525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 spc="-4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- 여행 정보를 공유하는 자유 게시판 개발</a:t>
            </a: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 spc="-4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- 여행 사진을 공유하는 이미지 게시판 개발</a:t>
            </a: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 spc="-4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- 커뮤니티에서 이벤트와 공지를 제공하는 이벤트</a:t>
            </a: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 spc="-4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  게시판 개발</a:t>
            </a:r>
            <a:endParaRPr lang="ko-KR" altLang="en-US" sz="2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988550" y="7908925"/>
            <a:ext cx="982980" cy="945515"/>
            <a:chOff x="9988550" y="7908925"/>
            <a:chExt cx="982980" cy="9455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8550" y="7908925"/>
              <a:ext cx="982980" cy="9455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42170" y="2856865"/>
            <a:ext cx="10705465" cy="83058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sz="4800" spc="-5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여행 정보 공유 커뮤니티</a:t>
            </a:r>
            <a:endParaRPr lang="ko-KR" altLang="en-US" sz="48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그림 5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-Member View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4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61530" y="0"/>
            <a:ext cx="11129645" cy="10287635"/>
          </a:xfrm>
          <a:prstGeom prst="rect"/>
          <a:noFill/>
        </p:spPr>
      </p:pic>
      <p:sp>
        <p:nvSpPr>
          <p:cNvPr id="1062" name="도형 427"/>
          <p:cNvSpPr>
            <a:spLocks/>
          </p:cNvSpPr>
          <p:nvPr/>
        </p:nvSpPr>
        <p:spPr>
          <a:xfrm rot="0">
            <a:off x="12261215" y="172402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428"/>
          <p:cNvSpPr>
            <a:spLocks/>
          </p:cNvSpPr>
          <p:nvPr/>
        </p:nvSpPr>
        <p:spPr>
          <a:xfrm rot="0">
            <a:off x="12272645" y="29368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431"/>
          <p:cNvSpPr>
            <a:spLocks/>
          </p:cNvSpPr>
          <p:nvPr/>
        </p:nvSpPr>
        <p:spPr>
          <a:xfrm rot="0">
            <a:off x="12258040" y="238188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433"/>
          <p:cNvSpPr>
            <a:spLocks/>
          </p:cNvSpPr>
          <p:nvPr/>
        </p:nvSpPr>
        <p:spPr>
          <a:xfrm rot="0">
            <a:off x="12258040" y="349186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434"/>
          <p:cNvSpPr>
            <a:spLocks/>
          </p:cNvSpPr>
          <p:nvPr/>
        </p:nvSpPr>
        <p:spPr>
          <a:xfrm rot="0">
            <a:off x="12269470" y="461772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도형 437"/>
          <p:cNvSpPr>
            <a:spLocks/>
          </p:cNvSpPr>
          <p:nvPr/>
        </p:nvSpPr>
        <p:spPr>
          <a:xfrm rot="0">
            <a:off x="12254865" y="406273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도형 439"/>
          <p:cNvSpPr>
            <a:spLocks/>
          </p:cNvSpPr>
          <p:nvPr/>
        </p:nvSpPr>
        <p:spPr>
          <a:xfrm rot="0">
            <a:off x="12254230" y="592391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440"/>
          <p:cNvSpPr txBox="1">
            <a:spLocks/>
          </p:cNvSpPr>
          <p:nvPr/>
        </p:nvSpPr>
        <p:spPr>
          <a:xfrm rot="0">
            <a:off x="12955905" y="5917565"/>
            <a:ext cx="1033145" cy="34226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photo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도형 441"/>
          <p:cNvSpPr>
            <a:spLocks/>
          </p:cNvSpPr>
          <p:nvPr/>
        </p:nvSpPr>
        <p:spPr>
          <a:xfrm rot="0">
            <a:off x="15269210" y="782891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도형 443"/>
          <p:cNvSpPr>
            <a:spLocks/>
          </p:cNvSpPr>
          <p:nvPr/>
        </p:nvSpPr>
        <p:spPr>
          <a:xfrm rot="0">
            <a:off x="8470265" y="5793740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0" name="도형 445"/>
          <p:cNvSpPr>
            <a:spLocks/>
          </p:cNvSpPr>
          <p:nvPr/>
        </p:nvSpPr>
        <p:spPr>
          <a:xfrm rot="5400000">
            <a:off x="17538700" y="892873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3" name="도형 3"/>
          <p:cNvSpPr>
            <a:spLocks/>
          </p:cNvSpPr>
          <p:nvPr/>
        </p:nvSpPr>
        <p:spPr>
          <a:xfrm rot="16200000">
            <a:off x="7758430" y="696531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4" name="도형 4"/>
          <p:cNvSpPr>
            <a:spLocks/>
          </p:cNvSpPr>
          <p:nvPr/>
        </p:nvSpPr>
        <p:spPr>
          <a:xfrm rot="16200000">
            <a:off x="14140180" y="748601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4" name="텍스트 상자 112"/>
          <p:cNvSpPr txBox="1">
            <a:spLocks/>
          </p:cNvSpPr>
          <p:nvPr/>
        </p:nvSpPr>
        <p:spPr>
          <a:xfrm rot="0">
            <a:off x="12941300" y="1732280"/>
            <a:ext cx="367665" cy="32194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5" name="텍스트 상자 113"/>
          <p:cNvSpPr txBox="1">
            <a:spLocks/>
          </p:cNvSpPr>
          <p:nvPr/>
        </p:nvSpPr>
        <p:spPr>
          <a:xfrm rot="0">
            <a:off x="12931775" y="2930525"/>
            <a:ext cx="840105" cy="33528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gender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6" name="텍스트 상자 114"/>
          <p:cNvSpPr txBox="1">
            <a:spLocks/>
          </p:cNvSpPr>
          <p:nvPr/>
        </p:nvSpPr>
        <p:spPr>
          <a:xfrm rot="0">
            <a:off x="12945745" y="2379980"/>
            <a:ext cx="7435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7" name="텍스트 상자 115"/>
          <p:cNvSpPr txBox="1">
            <a:spLocks/>
          </p:cNvSpPr>
          <p:nvPr/>
        </p:nvSpPr>
        <p:spPr>
          <a:xfrm rot="0">
            <a:off x="12945745" y="3505835"/>
            <a:ext cx="66230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birth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8" name="텍스트 상자 116"/>
          <p:cNvSpPr txBox="1">
            <a:spLocks/>
          </p:cNvSpPr>
          <p:nvPr/>
        </p:nvSpPr>
        <p:spPr>
          <a:xfrm rot="0">
            <a:off x="12941935" y="4608195"/>
            <a:ext cx="8972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email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9" name="텍스트 상자 117"/>
          <p:cNvSpPr txBox="1">
            <a:spLocks/>
          </p:cNvSpPr>
          <p:nvPr/>
        </p:nvSpPr>
        <p:spPr>
          <a:xfrm rot="0">
            <a:off x="12942570" y="4066540"/>
            <a:ext cx="42037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tel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0" name="텍스트 상자 118"/>
          <p:cNvSpPr txBox="1">
            <a:spLocks/>
          </p:cNvSpPr>
          <p:nvPr/>
        </p:nvSpPr>
        <p:spPr>
          <a:xfrm rot="0">
            <a:off x="7667625" y="5389880"/>
            <a:ext cx="204851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photoChangeForm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1" name="텍스트 상자 119"/>
          <p:cNvSpPr txBox="1">
            <a:spLocks/>
          </p:cNvSpPr>
          <p:nvPr/>
        </p:nvSpPr>
        <p:spPr>
          <a:xfrm rot="0">
            <a:off x="7667625" y="6459855"/>
            <a:ext cx="2266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UpdateForm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2" name="텍스트 상자 123"/>
          <p:cNvSpPr txBox="1">
            <a:spLocks/>
          </p:cNvSpPr>
          <p:nvPr/>
        </p:nvSpPr>
        <p:spPr>
          <a:xfrm rot="0">
            <a:off x="13195935" y="7048500"/>
            <a:ext cx="2266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MemberDelete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3" name="텍스트 상자 124"/>
          <p:cNvSpPr txBox="1">
            <a:spLocks/>
          </p:cNvSpPr>
          <p:nvPr/>
        </p:nvSpPr>
        <p:spPr>
          <a:xfrm rot="0">
            <a:off x="15812135" y="7705090"/>
            <a:ext cx="3429000" cy="37782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회원탈퇴를 위한 정보 입력(회원)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4" name="텍스트 상자 125"/>
          <p:cNvSpPr txBox="1">
            <a:spLocks/>
          </p:cNvSpPr>
          <p:nvPr/>
        </p:nvSpPr>
        <p:spPr>
          <a:xfrm rot="0">
            <a:off x="14066520" y="8926195"/>
            <a:ext cx="3429000" cy="31369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회원등급,상태 변경(관리자 메뉴)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그림 5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>
            <a:off x="1378585" y="1023620"/>
            <a:ext cx="7202170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</a:t>
            </a:r>
            <a:r>
              <a:rPr lang="en-US" sz="52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Member Update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448" descr="C:/Users/axsza/AppData/Roaming/PolarisOffice/ETemp/18528_16044488/fImage48131163249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96100" y="723900"/>
            <a:ext cx="11431270" cy="9564370"/>
          </a:xfrm>
          <a:prstGeom prst="rect"/>
          <a:noFill/>
        </p:spPr>
      </p:pic>
      <p:sp>
        <p:nvSpPr>
          <p:cNvPr id="1062" name="도형 449"/>
          <p:cNvSpPr>
            <a:spLocks/>
          </p:cNvSpPr>
          <p:nvPr/>
        </p:nvSpPr>
        <p:spPr>
          <a:xfrm rot="0">
            <a:off x="10066020" y="303339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450"/>
          <p:cNvSpPr>
            <a:spLocks/>
          </p:cNvSpPr>
          <p:nvPr/>
        </p:nvSpPr>
        <p:spPr>
          <a:xfrm rot="0">
            <a:off x="10064750" y="449516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453"/>
          <p:cNvSpPr>
            <a:spLocks/>
          </p:cNvSpPr>
          <p:nvPr/>
        </p:nvSpPr>
        <p:spPr>
          <a:xfrm rot="0">
            <a:off x="10062845" y="37782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455"/>
          <p:cNvSpPr>
            <a:spLocks/>
          </p:cNvSpPr>
          <p:nvPr/>
        </p:nvSpPr>
        <p:spPr>
          <a:xfrm rot="0">
            <a:off x="10062845" y="53124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456"/>
          <p:cNvSpPr>
            <a:spLocks/>
          </p:cNvSpPr>
          <p:nvPr/>
        </p:nvSpPr>
        <p:spPr>
          <a:xfrm rot="0">
            <a:off x="10061575" y="68618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도형 459"/>
          <p:cNvSpPr>
            <a:spLocks/>
          </p:cNvSpPr>
          <p:nvPr/>
        </p:nvSpPr>
        <p:spPr>
          <a:xfrm rot="0">
            <a:off x="10059670" y="610743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도형 461"/>
          <p:cNvSpPr>
            <a:spLocks/>
          </p:cNvSpPr>
          <p:nvPr/>
        </p:nvSpPr>
        <p:spPr>
          <a:xfrm rot="0">
            <a:off x="8472805" y="72929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도형 463"/>
          <p:cNvSpPr>
            <a:spLocks/>
          </p:cNvSpPr>
          <p:nvPr/>
        </p:nvSpPr>
        <p:spPr>
          <a:xfrm rot="5400000">
            <a:off x="7222490" y="773874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84"/>
          <p:cNvSpPr txBox="1">
            <a:spLocks/>
          </p:cNvSpPr>
          <p:nvPr/>
        </p:nvSpPr>
        <p:spPr>
          <a:xfrm rot="0">
            <a:off x="10627995" y="3038475"/>
            <a:ext cx="367665" cy="32194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2" name="텍스트 상자 85"/>
          <p:cNvSpPr txBox="1">
            <a:spLocks/>
          </p:cNvSpPr>
          <p:nvPr/>
        </p:nvSpPr>
        <p:spPr>
          <a:xfrm rot="0">
            <a:off x="10618470" y="4495165"/>
            <a:ext cx="840105" cy="33528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gender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4" name="텍스트 상자 87"/>
          <p:cNvSpPr txBox="1">
            <a:spLocks/>
          </p:cNvSpPr>
          <p:nvPr/>
        </p:nvSpPr>
        <p:spPr>
          <a:xfrm rot="0">
            <a:off x="10632440" y="3781425"/>
            <a:ext cx="7435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7" name="텍스트 상자 90"/>
          <p:cNvSpPr txBox="1">
            <a:spLocks/>
          </p:cNvSpPr>
          <p:nvPr/>
        </p:nvSpPr>
        <p:spPr>
          <a:xfrm rot="0">
            <a:off x="10646410" y="5288280"/>
            <a:ext cx="66230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birth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8" name="텍스트 상자 91"/>
          <p:cNvSpPr txBox="1">
            <a:spLocks/>
          </p:cNvSpPr>
          <p:nvPr/>
        </p:nvSpPr>
        <p:spPr>
          <a:xfrm rot="0">
            <a:off x="10601960" y="6839585"/>
            <a:ext cx="8972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email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0" name="텍스트 상자 93"/>
          <p:cNvSpPr txBox="1">
            <a:spLocks/>
          </p:cNvSpPr>
          <p:nvPr/>
        </p:nvSpPr>
        <p:spPr>
          <a:xfrm rot="0">
            <a:off x="10615930" y="6066790"/>
            <a:ext cx="42037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tel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92" name="텍스트 상자 95"/>
          <p:cNvSpPr txBox="1">
            <a:spLocks/>
          </p:cNvSpPr>
          <p:nvPr/>
        </p:nvSpPr>
        <p:spPr>
          <a:xfrm rot="0">
            <a:off x="7137400" y="8206105"/>
            <a:ext cx="55118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0" name="텍스트 상자 103"/>
          <p:cNvSpPr txBox="1">
            <a:spLocks/>
          </p:cNvSpPr>
          <p:nvPr/>
        </p:nvSpPr>
        <p:spPr>
          <a:xfrm rot="0">
            <a:off x="9218930" y="7289800"/>
            <a:ext cx="2266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이전페이지로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그림 5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-Member Write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4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8555" y="0"/>
            <a:ext cx="9525635" cy="10287635"/>
          </a:xfrm>
          <a:prstGeom prst="rect"/>
          <a:noFill/>
        </p:spPr>
      </p:pic>
      <p:sp>
        <p:nvSpPr>
          <p:cNvPr id="1062" name="도형 467"/>
          <p:cNvSpPr>
            <a:spLocks/>
          </p:cNvSpPr>
          <p:nvPr/>
        </p:nvSpPr>
        <p:spPr>
          <a:xfrm rot="0">
            <a:off x="11924030" y="18986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도형 468"/>
          <p:cNvSpPr>
            <a:spLocks/>
          </p:cNvSpPr>
          <p:nvPr/>
        </p:nvSpPr>
        <p:spPr>
          <a:xfrm rot="0">
            <a:off x="11984990" y="591693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텍스트 상자 469"/>
          <p:cNvSpPr txBox="1">
            <a:spLocks/>
          </p:cNvSpPr>
          <p:nvPr/>
        </p:nvSpPr>
        <p:spPr>
          <a:xfrm rot="0">
            <a:off x="12478385" y="1922780"/>
            <a:ext cx="367665" cy="32194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텍스트 상자 470"/>
          <p:cNvSpPr txBox="1">
            <a:spLocks/>
          </p:cNvSpPr>
          <p:nvPr/>
        </p:nvSpPr>
        <p:spPr>
          <a:xfrm rot="0">
            <a:off x="12468860" y="5828665"/>
            <a:ext cx="840105" cy="33528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gender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471"/>
          <p:cNvSpPr>
            <a:spLocks/>
          </p:cNvSpPr>
          <p:nvPr/>
        </p:nvSpPr>
        <p:spPr>
          <a:xfrm rot="0">
            <a:off x="11983085" y="536257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텍스트 상자 472"/>
          <p:cNvSpPr txBox="1">
            <a:spLocks/>
          </p:cNvSpPr>
          <p:nvPr/>
        </p:nvSpPr>
        <p:spPr>
          <a:xfrm rot="0">
            <a:off x="12483465" y="5360035"/>
            <a:ext cx="74358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name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473"/>
          <p:cNvSpPr>
            <a:spLocks/>
          </p:cNvSpPr>
          <p:nvPr/>
        </p:nvSpPr>
        <p:spPr>
          <a:xfrm rot="0">
            <a:off x="11983085" y="659701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도형 474"/>
          <p:cNvSpPr>
            <a:spLocks/>
          </p:cNvSpPr>
          <p:nvPr/>
        </p:nvSpPr>
        <p:spPr>
          <a:xfrm rot="0">
            <a:off x="11981815" y="793432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0" name="텍스트 상자 475"/>
          <p:cNvSpPr txBox="1">
            <a:spLocks/>
          </p:cNvSpPr>
          <p:nvPr/>
        </p:nvSpPr>
        <p:spPr>
          <a:xfrm rot="0">
            <a:off x="12469495" y="6594475"/>
            <a:ext cx="66230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birth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1" name="텍스트 상자 476"/>
          <p:cNvSpPr txBox="1">
            <a:spLocks/>
          </p:cNvSpPr>
          <p:nvPr/>
        </p:nvSpPr>
        <p:spPr>
          <a:xfrm rot="0">
            <a:off x="12465685" y="7900670"/>
            <a:ext cx="8972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email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2" name="도형 477"/>
          <p:cNvSpPr>
            <a:spLocks/>
          </p:cNvSpPr>
          <p:nvPr/>
        </p:nvSpPr>
        <p:spPr>
          <a:xfrm rot="0">
            <a:off x="11979910" y="7280275"/>
            <a:ext cx="318135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3" name="텍스트 상자 478"/>
          <p:cNvSpPr txBox="1">
            <a:spLocks/>
          </p:cNvSpPr>
          <p:nvPr/>
        </p:nvSpPr>
        <p:spPr>
          <a:xfrm rot="0">
            <a:off x="12466320" y="7277735"/>
            <a:ext cx="42037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tel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4" name="도형 479"/>
          <p:cNvSpPr>
            <a:spLocks/>
          </p:cNvSpPr>
          <p:nvPr/>
        </p:nvSpPr>
        <p:spPr>
          <a:xfrm rot="5400000">
            <a:off x="9033510" y="930148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5" name="텍스트 상자 480"/>
          <p:cNvSpPr txBox="1">
            <a:spLocks/>
          </p:cNvSpPr>
          <p:nvPr/>
        </p:nvSpPr>
        <p:spPr>
          <a:xfrm rot="0">
            <a:off x="8974455" y="9716770"/>
            <a:ext cx="55118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등록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6" name="도형 481"/>
          <p:cNvSpPr>
            <a:spLocks/>
          </p:cNvSpPr>
          <p:nvPr/>
        </p:nvSpPr>
        <p:spPr>
          <a:xfrm rot="0">
            <a:off x="10739120" y="850011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7" name="텍스트 상자 482"/>
          <p:cNvSpPr txBox="1">
            <a:spLocks/>
          </p:cNvSpPr>
          <p:nvPr/>
        </p:nvSpPr>
        <p:spPr>
          <a:xfrm rot="0">
            <a:off x="11178540" y="8466455"/>
            <a:ext cx="75565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photo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8" name="도형 483"/>
          <p:cNvSpPr>
            <a:spLocks/>
          </p:cNvSpPr>
          <p:nvPr/>
        </p:nvSpPr>
        <p:spPr>
          <a:xfrm rot="0">
            <a:off x="11919585" y="421830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484"/>
          <p:cNvSpPr txBox="1">
            <a:spLocks/>
          </p:cNvSpPr>
          <p:nvPr/>
        </p:nvSpPr>
        <p:spPr>
          <a:xfrm rot="0">
            <a:off x="12458065" y="4171315"/>
            <a:ext cx="1653540" cy="38735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Password 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0" name="도형 485"/>
          <p:cNvSpPr>
            <a:spLocks/>
          </p:cNvSpPr>
          <p:nvPr/>
        </p:nvSpPr>
        <p:spPr>
          <a:xfrm rot="0">
            <a:off x="11919585" y="303339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1" name="텍스트 상자 486"/>
          <p:cNvSpPr txBox="1">
            <a:spLocks/>
          </p:cNvSpPr>
          <p:nvPr/>
        </p:nvSpPr>
        <p:spPr>
          <a:xfrm rot="0">
            <a:off x="12471400" y="2999740"/>
            <a:ext cx="1109345" cy="38862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password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2" name="도형 487"/>
          <p:cNvSpPr>
            <a:spLocks/>
          </p:cNvSpPr>
          <p:nvPr/>
        </p:nvSpPr>
        <p:spPr>
          <a:xfrm rot="0">
            <a:off x="10739120" y="88747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3" name="텍스트 상자 488"/>
          <p:cNvSpPr txBox="1">
            <a:spLocks/>
          </p:cNvSpPr>
          <p:nvPr/>
        </p:nvSpPr>
        <p:spPr>
          <a:xfrm rot="0">
            <a:off x="11178540" y="8841105"/>
            <a:ext cx="226631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이전페이지로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그림 53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 rot="0">
            <a:off x="1378585" y="1023620"/>
            <a:ext cx="720153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-Login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pic>
        <p:nvPicPr>
          <p:cNvPr id="1061" name="그림 49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8000" y="631825"/>
            <a:ext cx="11431270" cy="9650095"/>
          </a:xfrm>
          <a:prstGeom prst="rect"/>
          <a:noFill/>
        </p:spPr>
      </p:pic>
      <p:sp>
        <p:nvSpPr>
          <p:cNvPr id="1062" name="도형 491"/>
          <p:cNvSpPr>
            <a:spLocks/>
          </p:cNvSpPr>
          <p:nvPr/>
        </p:nvSpPr>
        <p:spPr>
          <a:xfrm rot="0">
            <a:off x="11499850" y="445516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492"/>
          <p:cNvSpPr txBox="1">
            <a:spLocks/>
          </p:cNvSpPr>
          <p:nvPr/>
        </p:nvSpPr>
        <p:spPr>
          <a:xfrm rot="0">
            <a:off x="12040870" y="4452620"/>
            <a:ext cx="35623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4" name="도형 493"/>
          <p:cNvSpPr>
            <a:spLocks/>
          </p:cNvSpPr>
          <p:nvPr/>
        </p:nvSpPr>
        <p:spPr>
          <a:xfrm rot="0">
            <a:off x="11520170" y="5165725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5" name="텍스트 상자 494"/>
          <p:cNvSpPr txBox="1">
            <a:spLocks/>
          </p:cNvSpPr>
          <p:nvPr/>
        </p:nvSpPr>
        <p:spPr>
          <a:xfrm rot="0">
            <a:off x="12071985" y="5132070"/>
            <a:ext cx="1100455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password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6" name="도형 495"/>
          <p:cNvSpPr>
            <a:spLocks/>
          </p:cNvSpPr>
          <p:nvPr/>
        </p:nvSpPr>
        <p:spPr>
          <a:xfrm rot="0">
            <a:off x="11500485" y="5669915"/>
            <a:ext cx="377825" cy="24828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7" name="텍스트 상자 496"/>
          <p:cNvSpPr txBox="1">
            <a:spLocks/>
          </p:cNvSpPr>
          <p:nvPr/>
        </p:nvSpPr>
        <p:spPr>
          <a:xfrm rot="0">
            <a:off x="12049125" y="5636260"/>
            <a:ext cx="2212340" cy="280035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이전페이지로 돌아감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8" name="도형 497"/>
          <p:cNvSpPr>
            <a:spLocks/>
          </p:cNvSpPr>
          <p:nvPr/>
        </p:nvSpPr>
        <p:spPr>
          <a:xfrm rot="5400000">
            <a:off x="9354820" y="6305550"/>
            <a:ext cx="377190" cy="247650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9" name="텍스트 상자 498"/>
          <p:cNvSpPr txBox="1">
            <a:spLocks/>
          </p:cNvSpPr>
          <p:nvPr/>
        </p:nvSpPr>
        <p:spPr>
          <a:xfrm rot="0">
            <a:off x="9171940" y="6775450"/>
            <a:ext cx="708025" cy="382270"/>
          </a:xfrm>
          <a:prstGeom prst="rect"/>
          <a:noFill/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200">
                <a:latin typeface="맑은 고딕" charset="0"/>
                <a:ea typeface="맑은 고딕" charset="0"/>
              </a:rPr>
              <a:t>login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Picture " descr="C:/Users/axsza/AppData/Roaming/PolarisOffice/ETemp/24592_18661216/image10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7365" cy="735901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199" name="Rect 0"/>
          <p:cNvSpPr txBox="1">
            <a:spLocks/>
          </p:cNvSpPr>
          <p:nvPr/>
        </p:nvSpPr>
        <p:spPr>
          <a:xfrm>
            <a:off x="1378585" y="1023620"/>
            <a:ext cx="7202805" cy="26295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완성된 화면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기능설명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-Error Page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200" name="Rect 0"/>
          <p:cNvSpPr txBox="1">
            <a:spLocks/>
          </p:cNvSpPr>
          <p:nvPr/>
        </p:nvSpPr>
        <p:spPr>
          <a:xfrm rot="0">
            <a:off x="1435735" y="752475"/>
            <a:ext cx="5085715" cy="47752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07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60" name="Group 5"/>
          <p:cNvGrpSpPr/>
          <p:nvPr/>
        </p:nvGrpSpPr>
        <p:grpSpPr>
          <a:xfrm rot="0">
            <a:off x="6136005" y="1511935"/>
            <a:ext cx="1430020" cy="77470"/>
            <a:chOff x="6136005" y="1511935"/>
            <a:chExt cx="1430020" cy="77470"/>
          </a:xfrm>
        </p:grpSpPr>
        <p:pic>
          <p:nvPicPr>
            <p:cNvPr id="202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30020" cy="77470"/>
            </a:xfrm>
            <a:prstGeom prst="rect"/>
            <a:noFill/>
          </p:spPr>
        </p:pic>
      </p:grpSp>
      <p:pic>
        <p:nvPicPr>
          <p:cNvPr id="1071" name="그림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715" y="5570220"/>
            <a:ext cx="5218430" cy="3260725"/>
          </a:xfrm>
          <a:prstGeom prst="rect"/>
          <a:noFill/>
        </p:spPr>
      </p:pic>
      <p:pic>
        <p:nvPicPr>
          <p:cNvPr id="1074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07670" y="6950075"/>
            <a:ext cx="5175885" cy="3188335"/>
          </a:xfrm>
          <a:prstGeom prst="rect"/>
          <a:noFill/>
        </p:spPr>
      </p:pic>
      <p:pic>
        <p:nvPicPr>
          <p:cNvPr id="1075" name="그림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2885" y="5561965"/>
            <a:ext cx="5144135" cy="3953510"/>
          </a:xfrm>
          <a:prstGeom prst="rect"/>
          <a:noFill/>
        </p:spPr>
      </p:pic>
      <p:pic>
        <p:nvPicPr>
          <p:cNvPr id="1076" name="그림 34" descr="C:/Users/axsza/AppData/Roaming/PolarisOffice/ETemp/24592_18661216/fImage5200803650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103860" y="5565140"/>
            <a:ext cx="5186045" cy="1605280"/>
          </a:xfrm>
          <a:prstGeom prst="rect"/>
          <a:noFill/>
        </p:spPr>
      </p:pic>
      <p:sp>
        <p:nvSpPr>
          <p:cNvPr id="1077" name="텍스트 상자 35"/>
          <p:cNvSpPr txBox="1">
            <a:spLocks/>
          </p:cNvSpPr>
          <p:nvPr/>
        </p:nvSpPr>
        <p:spPr>
          <a:xfrm rot="0">
            <a:off x="1292860" y="4585970"/>
            <a:ext cx="2613025" cy="493395"/>
          </a:xfrm>
          <a:prstGeom prst="rect"/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600">
                <a:latin typeface="맑은 고딕" charset="0"/>
                <a:ea typeface="맑은 고딕" charset="0"/>
              </a:rPr>
              <a:t>404 오류 페이지</a:t>
            </a:r>
            <a:endParaRPr lang="ko-KR" altLang="en-US" sz="2600">
              <a:latin typeface="맑은 고딕" charset="0"/>
              <a:ea typeface="맑은 고딕" charset="0"/>
            </a:endParaRPr>
          </a:p>
        </p:txBody>
      </p:sp>
      <p:sp>
        <p:nvSpPr>
          <p:cNvPr id="1078" name="텍스트 상자 38"/>
          <p:cNvSpPr txBox="1">
            <a:spLocks/>
          </p:cNvSpPr>
          <p:nvPr/>
        </p:nvSpPr>
        <p:spPr>
          <a:xfrm rot="0">
            <a:off x="7824470" y="4586605"/>
            <a:ext cx="2640330" cy="493395"/>
          </a:xfrm>
          <a:prstGeom prst="rect"/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600">
                <a:latin typeface="맑은 고딕" charset="0"/>
                <a:ea typeface="맑은 고딕" charset="0"/>
              </a:rPr>
              <a:t>500 오류 페이지</a:t>
            </a:r>
            <a:endParaRPr lang="ko-KR" altLang="en-US" sz="2600">
              <a:latin typeface="맑은 고딕" charset="0"/>
              <a:ea typeface="맑은 고딕" charset="0"/>
            </a:endParaRPr>
          </a:p>
        </p:txBody>
      </p:sp>
      <p:sp>
        <p:nvSpPr>
          <p:cNvPr id="1079" name="텍스트 상자 39"/>
          <p:cNvSpPr txBox="1">
            <a:spLocks/>
          </p:cNvSpPr>
          <p:nvPr/>
        </p:nvSpPr>
        <p:spPr>
          <a:xfrm rot="0">
            <a:off x="13934440" y="4585970"/>
            <a:ext cx="3510915" cy="493395"/>
          </a:xfrm>
          <a:prstGeom prst="rect"/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600">
                <a:latin typeface="맑은 고딕" charset="0"/>
                <a:ea typeface="맑은 고딕" charset="0"/>
              </a:rPr>
              <a:t>권한 처리 오류 페이지</a:t>
            </a:r>
            <a:endParaRPr lang="ko-KR" altLang="en-US" sz="2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539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Object 5"/>
          <p:cNvSpPr txBox="1"/>
          <p:nvPr/>
        </p:nvSpPr>
        <p:spPr>
          <a:xfrm>
            <a:off x="1378585" y="1023620"/>
            <a:ext cx="7201535" cy="9378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DB 모델링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08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pic>
        <p:nvPicPr>
          <p:cNvPr id="1007" name="그림 25" descr="C:/Users/axsza/AppData/Roaming/PolarisOffice/ETemp/18528_16044488/fImage67837809169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69165" y="2924810"/>
            <a:ext cx="4749165" cy="3063875"/>
          </a:xfrm>
          <a:prstGeom prst="rect"/>
          <a:noFill/>
        </p:spPr>
      </p:pic>
      <p:pic>
        <p:nvPicPr>
          <p:cNvPr id="1008" name="그림 27" descr="C:/Users/axsza/AppData/Roaming/PolarisOffice/ETemp/18528_16044488/fImage154977825724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4030" y="2856865"/>
            <a:ext cx="3503295" cy="5213985"/>
          </a:xfrm>
          <a:prstGeom prst="rect"/>
          <a:noFill/>
        </p:spPr>
      </p:pic>
      <p:pic>
        <p:nvPicPr>
          <p:cNvPr id="1009" name="그림 28" descr="C:/Users/axsza/AppData/Roaming/PolarisOffice/ETemp/18528_16044488/fImage250657831478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4955" y="2775585"/>
            <a:ext cx="2933065" cy="7312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Picture " descr="C:/Users/axsza/AppData/Roaming/PolarisOffice/ETemp/18528_16044488/image10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730" cy="7358380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1378585" y="1023620"/>
            <a:ext cx="7202170" cy="178435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핵심코드 및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오류 수정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435735" y="752475"/>
            <a:ext cx="5085715" cy="47752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09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8" name="Picture " descr="C:/Users/axsza/AppData/Roaming/PolarisOffice/ETemp/18528_16044488/image17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sp>
        <p:nvSpPr>
          <p:cNvPr id="1003" name="내용 개체 틀 513"/>
          <p:cNvSpPr txBox="1">
            <a:spLocks/>
          </p:cNvSpPr>
          <p:nvPr>
            <p:ph type="obj" idx="1"/>
          </p:nvPr>
        </p:nvSpPr>
        <p:spPr>
          <a:xfrm rot="0">
            <a:off x="742950" y="3006725"/>
            <a:ext cx="9639935" cy="21374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342900" indent="-342900" rtl="0" algn="ctr" defTabSz="914400" eaLnBrk="1" latinLnBrk="0" hangingPunct="1">
              <a:buFontTx/>
              <a:buNone/>
            </a:pPr>
            <a:r>
              <a:rPr sz="2800" i="0" b="0">
                <a:solidFill>
                  <a:srgbClr val="FF0000"/>
                </a:solidFill>
                <a:latin typeface="NanumBarunGothic" charset="0"/>
                <a:ea typeface="NanumBarunGothic" charset="0"/>
              </a:rPr>
              <a:t>핵심코드</a:t>
            </a:r>
            <a:endParaRPr lang="ko-KR" altLang="en-US" sz="2800" i="0" b="0">
              <a:solidFill>
                <a:srgbClr val="FF0000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sz="3600" b="0">
                <a:latin typeface="Calibri" charset="0"/>
                <a:ea typeface="Calibri" charset="0"/>
              </a:rPr>
              <a:t>Href 코드를 활용해서 클릭시 해당 아이디의 위치로 이동 및 link</a:t>
            </a:r>
            <a:endParaRPr lang="ko-KR" altLang="en-US" sz="3600" b="0">
              <a:latin typeface="Calibri" charset="0"/>
              <a:ea typeface="Calibri" charset="0"/>
            </a:endParaRPr>
          </a:p>
        </p:txBody>
      </p:sp>
      <p:pic>
        <p:nvPicPr>
          <p:cNvPr id="1006" name="그림 2" descr="C:/Users/axsza/AppData/Roaming/PolarisOffice/ETemp/18528_16044488/fImage558122764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87165" y="5436870"/>
            <a:ext cx="6981190" cy="4850130"/>
          </a:xfrm>
          <a:prstGeom prst="rect"/>
          <a:noFill/>
        </p:spPr>
      </p:pic>
      <p:pic>
        <p:nvPicPr>
          <p:cNvPr id="1007" name="그림 3" descr="C:/Users/axsza/AppData/Roaming/PolarisOffice/ETemp/18528_16044488/fImage271747765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4555" y="5334000"/>
            <a:ext cx="5974715" cy="4951095"/>
          </a:xfrm>
          <a:prstGeom prst="rect"/>
          <a:noFill/>
        </p:spPr>
      </p:pic>
      <p:pic>
        <p:nvPicPr>
          <p:cNvPr id="1008" name="그림 4" descr="C:/Users/axsza/AppData/Roaming/PolarisOffice/ETemp/18528_16044488/fImage32480766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28525" y="1318260"/>
            <a:ext cx="5960745" cy="3416935"/>
          </a:xfrm>
          <a:prstGeom prst="rect"/>
          <a:noFill/>
        </p:spPr>
      </p:pic>
      <p:sp>
        <p:nvSpPr>
          <p:cNvPr id="1009" name="도형 6"/>
          <p:cNvSpPr>
            <a:spLocks/>
          </p:cNvSpPr>
          <p:nvPr/>
        </p:nvSpPr>
        <p:spPr>
          <a:xfrm rot="5400000">
            <a:off x="15144750" y="788670"/>
            <a:ext cx="354330" cy="34099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텍스트 상자 7"/>
          <p:cNvSpPr txBox="1">
            <a:spLocks/>
          </p:cNvSpPr>
          <p:nvPr/>
        </p:nvSpPr>
        <p:spPr>
          <a:xfrm rot="0">
            <a:off x="14899640" y="313055"/>
            <a:ext cx="845185" cy="431800"/>
          </a:xfrm>
          <a:prstGeom prst="rect"/>
          <a:noFill/>
          <a:ln w="38100" cap="flat" cmpd="sng">
            <a:solidFill>
              <a:schemeClr val="tx2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i="0" b="1">
                <a:solidFill>
                  <a:srgbClr val="000000"/>
                </a:solidFill>
                <a:latin typeface="New Gulim" charset="0"/>
                <a:ea typeface="New Gulim" charset="0"/>
              </a:rPr>
              <a:t>Click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1" name="도형 11"/>
          <p:cNvSpPr>
            <a:spLocks/>
          </p:cNvSpPr>
          <p:nvPr/>
        </p:nvSpPr>
        <p:spPr>
          <a:xfrm rot="0">
            <a:off x="14712950" y="1744980"/>
            <a:ext cx="354330" cy="34099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2" name="텍스트 상자 12"/>
          <p:cNvSpPr txBox="1">
            <a:spLocks/>
          </p:cNvSpPr>
          <p:nvPr/>
        </p:nvSpPr>
        <p:spPr>
          <a:xfrm rot="0">
            <a:off x="12318365" y="1732280"/>
            <a:ext cx="2256155" cy="370205"/>
          </a:xfrm>
          <a:prstGeom prst="rect"/>
          <a:noFill/>
          <a:ln w="38100" cap="flat" cmpd="sng">
            <a:solidFill>
              <a:schemeClr val="tx2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해당 id 위치로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13"/>
          <p:cNvSpPr txBox="1">
            <a:spLocks/>
          </p:cNvSpPr>
          <p:nvPr/>
        </p:nvSpPr>
        <p:spPr>
          <a:xfrm rot="0">
            <a:off x="3048000" y="7687945"/>
            <a:ext cx="857250" cy="431800"/>
          </a:xfrm>
          <a:prstGeom prst="rect"/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 i="0" b="1">
                <a:solidFill>
                  <a:srgbClr val="000000"/>
                </a:solidFill>
                <a:latin typeface="New Gulim" charset="0"/>
                <a:ea typeface="New Gulim" charset="0"/>
              </a:rPr>
              <a:t>Click</a:t>
            </a:r>
            <a:endParaRPr lang="ko-KR" altLang="en-US" sz="7200" b="1">
              <a:latin typeface="맑은 고딕" charset="0"/>
              <a:ea typeface="맑은 고딕" charset="0"/>
            </a:endParaRPr>
          </a:p>
        </p:txBody>
      </p:sp>
      <p:sp>
        <p:nvSpPr>
          <p:cNvPr id="1014" name="도형 14"/>
          <p:cNvSpPr>
            <a:spLocks/>
          </p:cNvSpPr>
          <p:nvPr/>
        </p:nvSpPr>
        <p:spPr>
          <a:xfrm rot="0">
            <a:off x="3966845" y="7681595"/>
            <a:ext cx="354330" cy="34099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5" name="텍스트 상자 17"/>
          <p:cNvSpPr txBox="1">
            <a:spLocks/>
          </p:cNvSpPr>
          <p:nvPr/>
        </p:nvSpPr>
        <p:spPr>
          <a:xfrm rot="0">
            <a:off x="12811760" y="5763895"/>
            <a:ext cx="1830705" cy="370205"/>
          </a:xfrm>
          <a:prstGeom prst="rect"/>
          <a:noFill/>
          <a:ln w="38100" cap="flat" cmpd="sng">
            <a:solidFill>
              <a:schemeClr val="tx2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해당 url로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540" descr="C:/Users/axsza/AppData/Roaming/PolarisOffice/ETemp/18528_16044488/image106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730" cy="7358380"/>
          </a:xfrm>
          <a:prstGeom prst="rect"/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Object 5"/>
          <p:cNvSpPr txBox="1"/>
          <p:nvPr/>
        </p:nvSpPr>
        <p:spPr>
          <a:xfrm>
            <a:off x="1378585" y="1023620"/>
            <a:ext cx="7201535" cy="17837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핵심코드 및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오류 수정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09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sp>
        <p:nvSpPr>
          <p:cNvPr id="1004" name="텍스트 상자 514"/>
          <p:cNvSpPr txBox="1">
            <a:spLocks/>
          </p:cNvSpPr>
          <p:nvPr/>
        </p:nvSpPr>
        <p:spPr>
          <a:xfrm rot="0">
            <a:off x="1281430" y="5003800"/>
            <a:ext cx="9455785" cy="34467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Exception 오류 처리 후 ImageMapper.xml 오류 테스트시 error_500.jsp로 이동.</a:t>
            </a: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	그러나 EL객체 에서의 오류는 error_500.jsp로 이동 하지 않음</a:t>
            </a: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	</a:t>
            </a:r>
            <a:r>
              <a:rPr sz="2600" i="0" b="0">
                <a:solidFill>
                  <a:srgbClr val="FF0000"/>
                </a:solidFill>
                <a:latin typeface="NanumBarunGothic" charset="0"/>
                <a:ea typeface="NanumBarunGothic" charset="0"/>
              </a:rPr>
              <a:t>Web.xml</a:t>
            </a:r>
            <a:r>
              <a:rPr lang="ko-KR"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에서 500 에러코드를 잡아주는 코드 설정 </a:t>
            </a: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&lt;error-page&gt; &lt;error-code&gt;500&lt;/error-code&gt;</a:t>
            </a: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    &lt;location&gt;/WEB-INF/views/error/error_500.jsp&lt;/location&gt;</a:t>
            </a:r>
            <a:endParaRPr lang="ko-KR" altLang="en-US" sz="26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r>
              <a:rPr sz="2600" i="0" b="0">
                <a:solidFill>
                  <a:schemeClr val="tx1"/>
                </a:solidFill>
                <a:latin typeface="NanumBarunGothic" charset="0"/>
                <a:ea typeface="NanumBarunGothic" charset="0"/>
              </a:rPr>
              <a:t>    &lt;/error-page&gt;</a:t>
            </a:r>
            <a:endParaRPr lang="ko-KR" altLang="en-US" sz="2200" i="0" b="0">
              <a:solidFill>
                <a:schemeClr val="tx1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1006" name="그림 18" descr="C:/Users/axsza/AppData/Roaming/PolarisOffice/ETemp/18528_16044488/fImage211747765705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17860" y="7059295"/>
            <a:ext cx="7471410" cy="2792095"/>
          </a:xfrm>
          <a:prstGeom prst="rect"/>
          <a:noFill/>
        </p:spPr>
      </p:pic>
      <p:pic>
        <p:nvPicPr>
          <p:cNvPr id="1007" name="그림 19" descr="C:/Users/axsza/AppData/Roaming/PolarisOffice/ETemp/18528_16044488/fImage520257778145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24845" y="3715385"/>
            <a:ext cx="7463790" cy="2517775"/>
          </a:xfrm>
          <a:prstGeom prst="rect"/>
          <a:noFill/>
        </p:spPr>
      </p:pic>
      <p:sp>
        <p:nvSpPr>
          <p:cNvPr id="1008" name="텍스트 상자 20"/>
          <p:cNvSpPr txBox="1">
            <a:spLocks/>
          </p:cNvSpPr>
          <p:nvPr/>
        </p:nvSpPr>
        <p:spPr>
          <a:xfrm rot="0">
            <a:off x="12668885" y="3169920"/>
            <a:ext cx="3756025" cy="43180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>
                <a:latin typeface="맑은 고딕" charset="0"/>
                <a:ea typeface="맑은 고딕" charset="0"/>
              </a:rPr>
              <a:t>ImageMapper.xml 에서 오류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09" name="텍스트 상자 24"/>
          <p:cNvSpPr txBox="1">
            <a:spLocks/>
          </p:cNvSpPr>
          <p:nvPr/>
        </p:nvSpPr>
        <p:spPr>
          <a:xfrm rot="0">
            <a:off x="13189585" y="6493510"/>
            <a:ext cx="2731770" cy="43180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200">
                <a:latin typeface="맑은 고딕" charset="0"/>
                <a:ea typeface="맑은 고딕" charset="0"/>
              </a:rPr>
              <a:t>${} el객체 에서 오류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1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roup 5"/>
          <p:cNvGrpSpPr/>
          <p:nvPr/>
        </p:nvGrpSpPr>
        <p:grpSpPr>
          <a:xfrm rot="0">
            <a:off x="-1304925" y="-61595"/>
            <a:ext cx="18710275" cy="12680315"/>
            <a:chOff x="-1304925" y="-61595"/>
            <a:chExt cx="18710275" cy="12680315"/>
          </a:xfrm>
        </p:grpSpPr>
      </p:grpSp>
      <p:sp>
        <p:nvSpPr>
          <p:cNvPr id="1009" name="Rect 0"/>
          <p:cNvSpPr txBox="1">
            <a:spLocks/>
          </p:cNvSpPr>
          <p:nvPr/>
        </p:nvSpPr>
        <p:spPr>
          <a:xfrm rot="0">
            <a:off x="2237105" y="3956685"/>
            <a:ext cx="13825220" cy="301434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9000">
                <a:solidFill>
                  <a:srgbClr val="FFFFFF"/>
                </a:solidFill>
                <a:latin typeface="SF_HailSnow" charset="0"/>
                <a:ea typeface="?? ??" charset="0"/>
              </a:rPr>
              <a:t>시 연</a:t>
            </a:r>
            <a:endParaRPr lang="ko-KR" altLang="en-US" sz="19000">
              <a:solidFill>
                <a:srgbClr val="FFFFFF"/>
              </a:solidFill>
              <a:latin typeface="SF_HailSnow" charset="0"/>
              <a:ea typeface="?? ??" charset="0"/>
            </a:endParaRPr>
          </a:p>
        </p:txBody>
      </p:sp>
      <p:grpSp>
        <p:nvGrpSpPr>
          <p:cNvPr id="1010" name="Group 5"/>
          <p:cNvGrpSpPr/>
          <p:nvPr/>
        </p:nvGrpSpPr>
        <p:grpSpPr>
          <a:xfrm rot="0">
            <a:off x="849630" y="9493250"/>
            <a:ext cx="16667480" cy="76835"/>
            <a:chOff x="849630" y="9493250"/>
            <a:chExt cx="16667480" cy="76835"/>
          </a:xfrm>
        </p:grpSpPr>
        <p:pic>
          <p:nvPicPr>
            <p:cNvPr id="1011" name="Picture " descr="C:/Users/axsza/AppData/Roaming/PolarisOffice/ETemp/26236_17932008/image1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9493250"/>
              <a:ext cx="16667480" cy="76835"/>
            </a:xfrm>
            <a:prstGeom prst="rect"/>
            <a:noFill/>
          </p:spPr>
        </p:pic>
      </p:grpSp>
      <p:grpSp>
        <p:nvGrpSpPr>
          <p:cNvPr id="1012" name="Group 5"/>
          <p:cNvGrpSpPr/>
          <p:nvPr/>
        </p:nvGrpSpPr>
        <p:grpSpPr>
          <a:xfrm rot="0">
            <a:off x="849630" y="671195"/>
            <a:ext cx="16667480" cy="76835"/>
            <a:chOff x="849630" y="671195"/>
            <a:chExt cx="16667480" cy="76835"/>
          </a:xfrm>
        </p:grpSpPr>
        <p:pic>
          <p:nvPicPr>
            <p:cNvPr id="1013" name="Picture " descr="C:/Users/axsza/AppData/Roaming/PolarisOffice/ETemp/26236_17932008/image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671195"/>
              <a:ext cx="16667480" cy="7683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75000"/>
            <a:lumOff val="2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roup 5"/>
          <p:cNvGrpSpPr/>
          <p:nvPr/>
        </p:nvGrpSpPr>
        <p:grpSpPr>
          <a:xfrm rot="0">
            <a:off x="849630" y="9493250"/>
            <a:ext cx="16667480" cy="76835"/>
            <a:chOff x="849630" y="9493250"/>
            <a:chExt cx="16667480" cy="76835"/>
          </a:xfrm>
        </p:grpSpPr>
        <p:pic>
          <p:nvPicPr>
            <p:cNvPr id="10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9493250"/>
              <a:ext cx="16667480" cy="76835"/>
            </a:xfrm>
            <a:prstGeom prst="rect"/>
            <a:noFill/>
          </p:spPr>
        </p:pic>
      </p:grpSp>
      <p:grpSp>
        <p:nvGrpSpPr>
          <p:cNvPr id="1012" name="Group 5"/>
          <p:cNvGrpSpPr/>
          <p:nvPr/>
        </p:nvGrpSpPr>
        <p:grpSpPr>
          <a:xfrm rot="0">
            <a:off x="849630" y="671195"/>
            <a:ext cx="16667480" cy="76835"/>
            <a:chOff x="849630" y="671195"/>
            <a:chExt cx="16667480" cy="76835"/>
          </a:xfrm>
        </p:grpSpPr>
        <p:pic>
          <p:nvPicPr>
            <p:cNvPr id="1013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49630" y="671195"/>
              <a:ext cx="16667480" cy="76835"/>
            </a:xfrm>
            <a:prstGeom prst="rect"/>
            <a:noFill/>
          </p:spPr>
        </p:pic>
      </p:grpSp>
      <p:sp>
        <p:nvSpPr>
          <p:cNvPr id="1014" name="텍스트 상자 517"/>
          <p:cNvSpPr txBox="1">
            <a:spLocks/>
          </p:cNvSpPr>
          <p:nvPr/>
        </p:nvSpPr>
        <p:spPr>
          <a:xfrm>
            <a:off x="1056005" y="3003550"/>
            <a:ext cx="16434435" cy="50139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bg2"/>
                </a:solidFill>
                <a:latin typeface="Play" charset="0"/>
                <a:ea typeface="?? ??" charset="0"/>
              </a:rPr>
              <a:t> 팀원들과 함께 했던 팀프로젝트와는 다르게 혼자하는 프로젝트에서는 주제를 결정하는것도 오래 걸렸습니다. 아이디어나 주제들이 생각나면 적어두고 꺼내 써야 겠다는 생각이 들었습니다.</a:t>
            </a:r>
            <a:endParaRPr lang="ko-KR" altLang="en-US" sz="3600">
              <a:solidFill>
                <a:schemeClr val="bg2"/>
              </a:solidFill>
              <a:latin typeface="Play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bg2"/>
                </a:solidFill>
                <a:latin typeface="Play" charset="0"/>
                <a:ea typeface="?? ??" charset="0"/>
              </a:rPr>
              <a:t>  아직 부족한 부분인 많았지만 가장 부족한 것은 경험이라는 생각이 들었습니다.  같은 오류를 만났을때 헤매지 않도록 정리 해 나가면 좋을것 같습니다.</a:t>
            </a:r>
            <a:endParaRPr lang="ko-KR" altLang="en-US" sz="3600">
              <a:solidFill>
                <a:schemeClr val="bg2"/>
              </a:solidFill>
              <a:latin typeface="Play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bg2"/>
                </a:solidFill>
                <a:latin typeface="Play" charset="0"/>
                <a:ea typeface="?? ??" charset="0"/>
              </a:rPr>
              <a:t> 강의가 이제 종료되지만 계속해서 프로젝트를 만들어 보며 연습을 이어갈 생각입니다.</a:t>
            </a:r>
            <a:endParaRPr lang="ko-KR" altLang="en-US" sz="3600">
              <a:solidFill>
                <a:schemeClr val="bg2"/>
              </a:solidFill>
              <a:latin typeface="Play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200">
                <a:solidFill>
                  <a:srgbClr val="5687E5"/>
                </a:solidFill>
                <a:latin typeface="Play" charset="0"/>
                <a:ea typeface="?? ??" charset="0"/>
              </a:rPr>
              <a:t> </a:t>
            </a:r>
            <a:endParaRPr lang="ko-KR" altLang="en-US" sz="3200">
              <a:solidFill>
                <a:srgbClr val="5687E5"/>
              </a:solidFill>
              <a:latin typeface="Play" charset="0"/>
              <a:ea typeface="?? ??" charset="0"/>
            </a:endParaRPr>
          </a:p>
        </p:txBody>
      </p:sp>
      <p:sp>
        <p:nvSpPr>
          <p:cNvPr id="1015" name="텍스트 상자 518"/>
          <p:cNvSpPr txBox="1">
            <a:spLocks/>
          </p:cNvSpPr>
          <p:nvPr/>
        </p:nvSpPr>
        <p:spPr>
          <a:xfrm rot="0">
            <a:off x="1021715" y="1049020"/>
            <a:ext cx="300609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solidFill>
                  <a:srgbClr val="5687E5"/>
                </a:solidFill>
                <a:latin typeface="Play" charset="0"/>
                <a:ea typeface="?? ??" charset="0"/>
              </a:rPr>
              <a:t>후 기</a:t>
            </a:r>
            <a:endParaRPr lang="ko-KR" altLang="en-US" sz="4800">
              <a:solidFill>
                <a:srgbClr val="5687E5"/>
              </a:solidFill>
              <a:latin typeface="Play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620"/>
            <a:ext cx="18285460" cy="7357110"/>
            <a:chOff x="0" y="2928620"/>
            <a:chExt cx="18285460" cy="7357110"/>
          </a:xfrm>
        </p:grpSpPr>
      </p:grpSp>
      <p:sp>
        <p:nvSpPr>
          <p:cNvPr id="11" name="Object 11"/>
          <p:cNvSpPr txBox="1"/>
          <p:nvPr/>
        </p:nvSpPr>
        <p:spPr>
          <a:xfrm>
            <a:off x="1378585" y="1023620"/>
            <a:ext cx="7201535" cy="83058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sz="4800">
                <a:solidFill>
                  <a:schemeClr val="tx1"/>
                </a:solidFill>
                <a:latin typeface="SF_HailSnow" charset="0"/>
                <a:ea typeface="?? ??" charset="0"/>
              </a:rPr>
              <a:t>목 적 과 특 징</a:t>
            </a:r>
            <a:endParaRPr lang="ko-KR" altLang="en-US" sz="5500">
              <a:solidFill>
                <a:schemeClr val="tx1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 rot="0">
            <a:off x="1435735" y="544830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02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/>
          </p:cNvSpPr>
          <p:nvPr/>
        </p:nvSpPr>
        <p:spPr>
          <a:xfrm>
            <a:off x="613410" y="4462780"/>
            <a:ext cx="15669895" cy="409130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latinLnBrk="0">
              <a:buFontTx/>
              <a:buNone/>
            </a:pPr>
            <a:r>
              <a:rPr sz="48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- 	</a:t>
            </a: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누구나 글을 작성하여 정보를 공유하고 댓글을 통해 의사 소통 	할수있는 공간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algn="l" latinLnBrk="0">
              <a:buFontTx/>
              <a:buNone/>
            </a:pPr>
            <a:endParaRPr lang="ko-KR" altLang="en-US" sz="20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48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</a:t>
            </a: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- 	자유 게시판에서는  자신의 경험이나 Tip들을 공유하고 이미지 게시판 	에서는 자신이 방문했던 여행 장소들의 사진을 올려 공유한다.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- 	인기 이미지는 커뮤니티SNS에 올려 공유한다.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928620"/>
            <a:ext cx="18286095" cy="7357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3">
    <p:bg>
      <p:bgPr>
        <a:solidFill>
          <a:srgbClr val="2D4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4870" y="4606290"/>
            <a:ext cx="7909560" cy="1127125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T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H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A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N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K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Y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O</a:t>
            </a:r>
            <a:r>
              <a:rPr lang="en-US" sz="4200" spc="300" kern="0" dirty="0" smtClean="0">
                <a:solidFill>
                  <a:srgbClr val="c8d5d3"/>
                </a:solidFill>
                <a:latin typeface="Noto Sans CJK KR Bold" pitchFamily="34" charset="0"/>
                <a:cs typeface="Noto Sans CJK KR Bold" pitchFamily="34" charset="0"/>
              </a:rPr>
              <a:t>U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6735445" cy="10285730"/>
            <a:chOff x="0" y="0"/>
            <a:chExt cx="6735445" cy="10285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35445" cy="102857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11" name="Rect 0"/>
          <p:cNvSpPr txBox="1">
            <a:spLocks/>
          </p:cNvSpPr>
          <p:nvPr/>
        </p:nvSpPr>
        <p:spPr>
          <a:xfrm rot="0">
            <a:off x="1378585" y="1023620"/>
            <a:ext cx="7201535" cy="83058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sz="4800">
                <a:solidFill>
                  <a:schemeClr val="tx1"/>
                </a:solidFill>
                <a:latin typeface="SF_HailSnow" charset="0"/>
                <a:ea typeface="?? ??" charset="0"/>
              </a:rPr>
              <a:t>요 구 사 항</a:t>
            </a:r>
            <a:endParaRPr lang="ko-KR" altLang="en-US" sz="5500">
              <a:solidFill>
                <a:schemeClr val="tx1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1435735" y="544830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03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4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14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sp>
        <p:nvSpPr>
          <p:cNvPr id="16" name="Rect 0"/>
          <p:cNvSpPr txBox="1">
            <a:spLocks/>
          </p:cNvSpPr>
          <p:nvPr/>
        </p:nvSpPr>
        <p:spPr>
          <a:xfrm>
            <a:off x="574675" y="3425190"/>
            <a:ext cx="15670530" cy="61829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메인 		- 이미지, 이벤트 게시판의 글을 보여준다.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자유게시판	- 자유롭게 글을 작성하고 댓글을 달수 있다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             	- 익명게시판이라 비밀번호를 입력해야 삭제를 할수있다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이미지 		- 일반회원은 글을 작성하고 이미지를 업로드 할수 있다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               	- 본인의 글에서만 수정과 삭제가 보인다.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이벤트		- 현재, 지난, 예약, 전체 공지로 분류 된다.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               	- 일반회원은 현재 공지만 확인이 가능 하다.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chemeClr val="tx2">
                    <a:lumMod val="75000"/>
                    <a:lumOff val="0"/>
                  </a:schemeClr>
                </a:solidFill>
                <a:latin typeface="SF_HailSnow" charset="0"/>
                <a:ea typeface="?? ??" charset="0"/>
              </a:rPr>
              <a:t>                	- 관리자만 작성 및 수정 삭제가 가능 하다.</a:t>
            </a:r>
            <a:endParaRPr lang="ko-KR" altLang="en-US" sz="3600">
              <a:solidFill>
                <a:schemeClr val="tx2">
                  <a:lumMod val="75000"/>
                  <a:lumOff val="0"/>
                </a:schemeClr>
              </a:solidFill>
              <a:latin typeface="SF_HailSnow" charset="0"/>
              <a:ea typeface="?? ??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8620"/>
            <a:ext cx="18285460" cy="7357110"/>
            <a:chOff x="0" y="2928620"/>
            <a:chExt cx="18285460" cy="7357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8620"/>
              <a:ext cx="18285460" cy="735711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78585" y="1023620"/>
            <a:ext cx="7201535" cy="9378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개발 내용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5735" y="752475"/>
            <a:ext cx="5085080" cy="4768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04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136005" y="1511935"/>
            <a:ext cx="1428750" cy="76200"/>
            <a:chOff x="6136005" y="1511935"/>
            <a:chExt cx="1428750" cy="762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136005" y="1511935"/>
              <a:ext cx="1428750" cy="76200"/>
            </a:xfrm>
            <a:prstGeom prst="rect">
              <a:avLst/>
            </a:prstGeom>
          </p:spPr>
        </p:pic>
      </p:grpSp>
      <p:graphicFrame>
        <p:nvGraphicFramePr>
          <p:cNvPr id="1007" name="표 35"/>
          <p:cNvGraphicFramePr>
            <a:graphicFrameLocks noGrp="1"/>
          </p:cNvGraphicFramePr>
          <p:nvPr/>
        </p:nvGraphicFramePr>
        <p:xfrm>
          <a:off x="303530" y="3585845"/>
          <a:ext cx="16830675" cy="49968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83735"/>
                <a:gridCol w="12346940"/>
              </a:tblGrid>
              <a:tr h="135699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공통개발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AOP, 권한처리, 레이아웃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73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모듈개발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회원관리, 게시판, 이미지, 이벤트, 메인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8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개발범위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게시판 - list,view,update,write,delete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댓글 - list,write,delete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이미지 - list,view,update,write,delete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이벤트 - list,view,update,write,delete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회원관리 - list,view,update,write,delete,loginForm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main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4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14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개발 내용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04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6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" name="Picture " descr="C:/Users/axsza/AppData/Roaming/PolarisOffice/ETemp/26236_17932008/image4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graphicFrame>
        <p:nvGraphicFramePr>
          <p:cNvPr id="1007" name="표 38"/>
          <p:cNvGraphicFramePr>
            <a:graphicFrameLocks noGrp="1"/>
          </p:cNvGraphicFramePr>
          <p:nvPr/>
        </p:nvGraphicFramePr>
        <p:xfrm>
          <a:off x="731520" y="3754755"/>
          <a:ext cx="16830675" cy="57092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71035"/>
                <a:gridCol w="12359640"/>
              </a:tblGrid>
              <a:tr h="12954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4800" kern="1200" i="0" b="1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Bold" charset="0"/>
                        </a:rPr>
                        <a:t>메인</a:t>
                      </a:r>
                      <a:endParaRPr lang="ko-KR" altLang="en-US" sz="48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Bold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22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2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jsp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/main/main.jsp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46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com.root.main.controller.MainController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service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com.root.notice.NoticeService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Com.root.image.ImageService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8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8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Mapper.xml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4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14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개발 내용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04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6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" name="Picture " descr="C:/Users/axsza/AppData/Roaming/PolarisOffice/ETemp/26236_17932008/image4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graphicFrame>
        <p:nvGraphicFramePr>
          <p:cNvPr id="1007" name="표 39"/>
          <p:cNvGraphicFramePr>
            <a:graphicFrameLocks noGrp="1"/>
          </p:cNvGraphicFramePr>
          <p:nvPr/>
        </p:nvGraphicFramePr>
        <p:xfrm>
          <a:off x="731520" y="3702685"/>
          <a:ext cx="16830675" cy="59613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07050"/>
                <a:gridCol w="11223625"/>
              </a:tblGrid>
              <a:tr h="121475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4800" kern="1200" i="0" b="1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Bold" charset="0"/>
                        </a:rPr>
                        <a:t>공지사항</a:t>
                      </a:r>
                      <a:endParaRPr lang="ko-KR" altLang="en-US" sz="48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Bold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22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9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jsp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/notice/list.jsp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/notice/view.jsp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/notice/update.jsp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/notice/write.jsp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com.root.notice.controller.NoticeController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service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com.root.notice.NoticeService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Mapper.xml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com.root.notice.NoticeMapper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2928620"/>
            <a:ext cx="18286095" cy="7357745"/>
            <a:chOff x="0" y="2928620"/>
            <a:chExt cx="18286095" cy="7357745"/>
          </a:xfrm>
        </p:grpSpPr>
        <p:pic>
          <p:nvPicPr>
            <p:cNvPr id="3" name="Picture " descr="C:/Users/axsza/AppData/Roaming/PolarisOffice/ETemp/26236_17932008/image4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2928620"/>
              <a:ext cx="18286095" cy="7357745"/>
            </a:xfrm>
            <a:prstGeom prst="rect"/>
            <a:noFill/>
          </p:spPr>
        </p:pic>
      </p:grpSp>
      <p:sp>
        <p:nvSpPr>
          <p:cNvPr id="14" name="Rect 0"/>
          <p:cNvSpPr txBox="1">
            <a:spLocks/>
          </p:cNvSpPr>
          <p:nvPr/>
        </p:nvSpPr>
        <p:spPr>
          <a:xfrm rot="0">
            <a:off x="1378585" y="1023620"/>
            <a:ext cx="7201535" cy="93789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5500">
                <a:solidFill>
                  <a:srgbClr val="39515F"/>
                </a:solidFill>
                <a:latin typeface="Noto Sans CJK KR Bold" charset="0"/>
                <a:cs typeface="Noto Sans CJK KR Bold" charset="0"/>
              </a:rPr>
              <a:t>개발 내용</a:t>
            </a:r>
            <a:endParaRPr lang="ko-KR" altLang="en-US" sz="5500">
              <a:solidFill>
                <a:srgbClr val="39515F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435735" y="752475"/>
            <a:ext cx="5085080" cy="47688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en-US" sz="2500" spc="100">
                <a:solidFill>
                  <a:srgbClr val="B0C0C8"/>
                </a:solidFill>
                <a:latin typeface="Noto Sans CJK KR DemiLight" charset="0"/>
                <a:cs typeface="Noto Sans CJK KR DemiLight" charset="0"/>
              </a:rPr>
              <a:t>04</a:t>
            </a:r>
            <a:endParaRPr lang="ko-KR" altLang="en-US" sz="2500">
              <a:solidFill>
                <a:srgbClr val="B0C0C8"/>
              </a:solidFill>
              <a:latin typeface="Noto Sans CJK KR DemiLight" charset="0"/>
              <a:cs typeface="Noto Sans CJK KR DemiLight" charset="0"/>
            </a:endParaRPr>
          </a:p>
        </p:txBody>
      </p:sp>
      <p:grpSp>
        <p:nvGrpSpPr>
          <p:cNvPr id="1006" name="Group 5"/>
          <p:cNvGrpSpPr/>
          <p:nvPr/>
        </p:nvGrpSpPr>
        <p:grpSpPr>
          <a:xfrm rot="0">
            <a:off x="6136005" y="1511935"/>
            <a:ext cx="1429385" cy="76835"/>
            <a:chOff x="6136005" y="1511935"/>
            <a:chExt cx="1429385" cy="76835"/>
          </a:xfrm>
        </p:grpSpPr>
        <p:pic>
          <p:nvPicPr>
            <p:cNvPr id="20" name="Picture " descr="C:/Users/axsza/AppData/Roaming/PolarisOffice/ETemp/26236_17932008/image4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136005" y="1511935"/>
              <a:ext cx="1429385" cy="76835"/>
            </a:xfrm>
            <a:prstGeom prst="rect"/>
            <a:noFill/>
          </p:spPr>
        </p:pic>
      </p:grpSp>
      <p:graphicFrame>
        <p:nvGraphicFramePr>
          <p:cNvPr id="1007" name="표 40"/>
          <p:cNvGraphicFramePr>
            <a:graphicFrameLocks noGrp="1"/>
          </p:cNvGraphicFramePr>
          <p:nvPr/>
        </p:nvGraphicFramePr>
        <p:xfrm>
          <a:off x="731520" y="3685540"/>
          <a:ext cx="16830675" cy="602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07050"/>
                <a:gridCol w="11223625"/>
              </a:tblGrid>
              <a:tr h="12738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4800" kern="1200" i="0" b="1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Bold" charset="0"/>
                        </a:rPr>
                        <a:t>이미지</a:t>
                      </a:r>
                      <a:endParaRPr lang="ko-KR" altLang="en-US" sz="48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Bold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2200" kern="1200" i="0" b="1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9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jsp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/image/list.jsp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/image/view.jsp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/image/update.jsp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/image/write.jsp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com.root.image.controller.ImageController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4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service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Com.root.image.ImageService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2600" kern="1200" i="0" b="0">
                          <a:solidFill>
                            <a:schemeClr val="tx1"/>
                          </a:solidFill>
                          <a:latin typeface="나눔스퀘어 Light (본문)" charset="0"/>
                          <a:ea typeface="나눔스퀘어 Light" charset="0"/>
                        </a:rPr>
                        <a:t>Mapper.xml</a:t>
                      </a:r>
                      <a:endParaRPr lang="ko-KR" altLang="en-US" sz="2600" kern="1200" i="0" b="0">
                        <a:solidFill>
                          <a:schemeClr val="tx1"/>
                        </a:solidFill>
                        <a:latin typeface="나눔스퀘어 Light (본문)" charset="0"/>
                        <a:ea typeface="나눔스퀘어 Light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2600" kern="0" i="0" b="0"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com.root.notice.ImageMapper</a:t>
                      </a:r>
                      <a:endParaRPr lang="ko-KR" altLang="en-US" sz="2600" kern="0" i="0" b="0"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7790" marR="97790" marT="48895" marB="4889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40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온 조</cp:lastModifiedBy>
  <cp:version>9.104.123.46490</cp:version>
  <dcterms:modified xsi:type="dcterms:W3CDTF">2022-03-29T15:37:06Z</dcterms:modified>
</cp:coreProperties>
</file>